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5"/>
  </p:notesMasterIdLst>
  <p:sldIdLst>
    <p:sldId id="260" r:id="rId2"/>
    <p:sldId id="1590" r:id="rId3"/>
    <p:sldId id="1587" r:id="rId4"/>
    <p:sldId id="1588" r:id="rId5"/>
    <p:sldId id="1589" r:id="rId6"/>
    <p:sldId id="1581" r:id="rId7"/>
    <p:sldId id="1585" r:id="rId8"/>
    <p:sldId id="1594" r:id="rId9"/>
    <p:sldId id="1584" r:id="rId10"/>
    <p:sldId id="259" r:id="rId11"/>
    <p:sldId id="1592" r:id="rId12"/>
    <p:sldId id="1579" r:id="rId13"/>
    <p:sldId id="1591" r:id="rId14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9E2"/>
    <a:srgbClr val="FFF5BF"/>
    <a:srgbClr val="FFFFBF"/>
    <a:srgbClr val="999CFF"/>
    <a:srgbClr val="FFFFFF"/>
    <a:srgbClr val="0099FF"/>
    <a:srgbClr val="E2133E"/>
    <a:srgbClr val="8B4513"/>
    <a:srgbClr val="006600"/>
    <a:srgbClr val="DAA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D85AB-03E6-4D88-B7A1-7AB0FCD656F2}" v="2" dt="2023-03-06T16:21:38.855"/>
    <p1510:client id="{1B4B81B9-9554-7C42-8EDF-6D9E4FB434AE}" v="48" dt="2023-03-07T00:07:36.642"/>
    <p1510:client id="{43DCF700-1A6A-1C97-750A-2C707ACEFAD4}" v="17" dt="2023-03-06T16:24:48.457"/>
    <p1510:client id="{9B00AAD0-4272-40DE-9F5A-BCC2A16E2E70}" v="180" dt="2023-03-07T00:53:53.721"/>
    <p1510:client id="{D3792383-977E-A87C-4861-3F2B6ABAB180}" v="21" dt="2023-03-06T16:56:22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nuel Betancourt Osorio" userId="564a3c2e-8e72-47ed-a96f-bd119919f925" providerId="ADAL" clId="{1B4B81B9-9554-7C42-8EDF-6D9E4FB434AE}"/>
    <pc:docChg chg="undo custSel modSld">
      <pc:chgData name="Juan Manuel Betancourt Osorio" userId="564a3c2e-8e72-47ed-a96f-bd119919f925" providerId="ADAL" clId="{1B4B81B9-9554-7C42-8EDF-6D9E4FB434AE}" dt="2023-03-07T00:07:36.642" v="47" actId="1076"/>
      <pc:docMkLst>
        <pc:docMk/>
      </pc:docMkLst>
      <pc:sldChg chg="addSp delSp modSp mod">
        <pc:chgData name="Juan Manuel Betancourt Osorio" userId="564a3c2e-8e72-47ed-a96f-bd119919f925" providerId="ADAL" clId="{1B4B81B9-9554-7C42-8EDF-6D9E4FB434AE}" dt="2023-03-07T00:07:36.642" v="47" actId="1076"/>
        <pc:sldMkLst>
          <pc:docMk/>
          <pc:sldMk cId="1819066234" sldId="1584"/>
        </pc:sldMkLst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2" creationId="{8F1B1DFC-4669-E06C-E1E2-C3D2BE52A150}"/>
          </ac:spMkLst>
        </pc:spChg>
        <pc:spChg chg="mod">
          <ac:chgData name="Juan Manuel Betancourt Osorio" userId="564a3c2e-8e72-47ed-a96f-bd119919f925" providerId="ADAL" clId="{1B4B81B9-9554-7C42-8EDF-6D9E4FB434AE}" dt="2023-03-06T23:56:05.908" v="9" actId="1076"/>
          <ac:spMkLst>
            <pc:docMk/>
            <pc:sldMk cId="1819066234" sldId="1584"/>
            <ac:spMk id="3" creationId="{0CCA9FFE-C0D4-A726-2947-18B0046AAACF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5" creationId="{34D92D3B-F6ED-0EB5-976F-E4A09D0E04DA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19" creationId="{C9F10213-0BA8-5421-5B41-888E2B68BD11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1" creationId="{7578100A-2295-0CF7-A64B-7920D8FE5737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4" creationId="{0CFF4D42-93AB-41D8-FF5E-C94ED98BF5DB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5" creationId="{DDB39659-914E-2B7B-247D-A3493721F979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7" creationId="{8E36E3C6-441D-7417-3CAB-74EE0A3277E4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8" creationId="{AF08CE3F-F2E2-0771-72C0-5F9C0BB00465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29" creationId="{C5B53735-6005-445C-080E-51B98462B62C}"/>
          </ac:spMkLst>
        </pc:spChg>
        <pc:spChg chg="add del">
          <ac:chgData name="Juan Manuel Betancourt Osorio" userId="564a3c2e-8e72-47ed-a96f-bd119919f925" providerId="ADAL" clId="{1B4B81B9-9554-7C42-8EDF-6D9E4FB434AE}" dt="2023-03-07T00:07:02.379" v="32" actId="22"/>
          <ac:spMkLst>
            <pc:docMk/>
            <pc:sldMk cId="1819066234" sldId="1584"/>
            <ac:spMk id="38" creationId="{C8DCA00C-25A7-D14E-E936-DCE44ADA8342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39" creationId="{F72CB168-2517-4581-4688-FA52CF05DE64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40" creationId="{986882E9-5723-CBEA-1B6E-C187778948D5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41" creationId="{6B352BCC-6E50-EA12-C511-D2F768E4224A}"/>
          </ac:spMkLst>
        </pc:spChg>
        <pc:spChg chg="mod">
          <ac:chgData name="Juan Manuel Betancourt Osorio" userId="564a3c2e-8e72-47ed-a96f-bd119919f925" providerId="ADAL" clId="{1B4B81B9-9554-7C42-8EDF-6D9E4FB434AE}" dt="2023-03-06T23:58:35.528" v="15" actId="1582"/>
          <ac:spMkLst>
            <pc:docMk/>
            <pc:sldMk cId="1819066234" sldId="1584"/>
            <ac:spMk id="42" creationId="{197E6EF4-4E6E-6F9D-8B77-1A988ACE1DAA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91" creationId="{EF8F43BD-AEE0-6ECD-09D9-32FB75E22641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96" creationId="{1D2FF108-6760-DF42-5DE1-70658DE82446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97" creationId="{513DEB0B-630E-515C-979A-35F22FA1DAB5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99" creationId="{55C4F8A1-3C3D-99EE-1EAD-CE85A959D4C8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101" creationId="{C023FD4F-7D2C-F472-7A0E-2C5230DB51A5}"/>
          </ac:spMkLst>
        </pc:spChg>
        <pc:spChg chg="mod">
          <ac:chgData name="Juan Manuel Betancourt Osorio" userId="564a3c2e-8e72-47ed-a96f-bd119919f925" providerId="ADAL" clId="{1B4B81B9-9554-7C42-8EDF-6D9E4FB434AE}" dt="2023-03-06T23:55:56.040" v="7" actId="255"/>
          <ac:spMkLst>
            <pc:docMk/>
            <pc:sldMk cId="1819066234" sldId="1584"/>
            <ac:spMk id="102" creationId="{0640E17D-4D24-6A62-F030-8C8534BEAC28}"/>
          </ac:spMkLst>
        </pc:spChg>
        <pc:grpChg chg="add mod">
          <ac:chgData name="Juan Manuel Betancourt Osorio" userId="564a3c2e-8e72-47ed-a96f-bd119919f925" providerId="ADAL" clId="{1B4B81B9-9554-7C42-8EDF-6D9E4FB434AE}" dt="2023-03-06T23:55:56.040" v="7" actId="255"/>
          <ac:grpSpMkLst>
            <pc:docMk/>
            <pc:sldMk cId="1819066234" sldId="1584"/>
            <ac:grpSpMk id="6" creationId="{5C5F9E0B-02E9-6B41-0494-983E075848A3}"/>
          </ac:grpSpMkLst>
        </pc:grpChg>
        <pc:picChg chg="add mod">
          <ac:chgData name="Juan Manuel Betancourt Osorio" userId="564a3c2e-8e72-47ed-a96f-bd119919f925" providerId="ADAL" clId="{1B4B81B9-9554-7C42-8EDF-6D9E4FB434AE}" dt="2023-03-07T00:07:36.642" v="47" actId="1076"/>
          <ac:picMkLst>
            <pc:docMk/>
            <pc:sldMk cId="1819066234" sldId="1584"/>
            <ac:picMk id="35" creationId="{5903F33D-E778-4435-7B2C-730773FDF15F}"/>
          </ac:picMkLst>
        </pc:picChg>
        <pc:picChg chg="add mod">
          <ac:chgData name="Juan Manuel Betancourt Osorio" userId="564a3c2e-8e72-47ed-a96f-bd119919f925" providerId="ADAL" clId="{1B4B81B9-9554-7C42-8EDF-6D9E4FB434AE}" dt="2023-03-07T00:06:45.991" v="30" actId="1076"/>
          <ac:picMkLst>
            <pc:docMk/>
            <pc:sldMk cId="1819066234" sldId="1584"/>
            <ac:picMk id="36" creationId="{A850EAF4-093A-61B4-B6DF-F8859196638E}"/>
          </ac:picMkLst>
        </pc:picChg>
        <pc:picChg chg="add mod">
          <ac:chgData name="Juan Manuel Betancourt Osorio" userId="564a3c2e-8e72-47ed-a96f-bd119919f925" providerId="ADAL" clId="{1B4B81B9-9554-7C42-8EDF-6D9E4FB434AE}" dt="2023-03-07T00:07:34.438" v="46" actId="1076"/>
          <ac:picMkLst>
            <pc:docMk/>
            <pc:sldMk cId="1819066234" sldId="1584"/>
            <ac:picMk id="1026" creationId="{E7E75190-E0A1-9808-C198-455B753AC4B7}"/>
          </ac:picMkLst>
        </pc:pic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43" creationId="{162E9A82-8EE7-D8FA-3742-B1B978E49477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44" creationId="{68E945AF-82F7-3059-8547-DC150551863D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45" creationId="{624B5E10-4F54-C1D3-B253-94A205B1887B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49" creationId="{E9465DCA-0A0D-E415-B9FE-D478BBFA5FC4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50" creationId="{B0AC1890-02E4-12B9-0387-A3B0B94EB245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51" creationId="{E39B396D-AB0B-76EB-4454-F9BD71CC8117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68" creationId="{41A5883A-F750-3B4E-99A5-3C80FC38F8B2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69" creationId="{DFA0D479-C1AB-B30A-02FE-6CBAB380B16E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70" creationId="{4C66AE04-FE8B-CAB0-9F26-2AE8F50CA73D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76" creationId="{9A925AD7-5E33-CD32-D512-ADB94566480E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77" creationId="{4AEF45C7-F8E7-1F60-A665-0C21848D2AC9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78" creationId="{69422522-0CDC-BD9B-6ED9-1CA94F55EA87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79" creationId="{27271B19-C907-9F15-D603-9B326B20271D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1" creationId="{F2D5C852-0A14-9DCA-89F6-B11789F6922D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4" creationId="{0DD083A0-278C-D5C0-7CA6-6496475D4EEE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5" creationId="{138A3B84-D3D7-21AD-FA17-7B97716EC866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6" creationId="{5EBB1659-9ACB-67A9-3C7E-1F60DE7E7F86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7" creationId="{D5D2CC47-2EDD-D8D7-8F21-E40B6F2FA181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8" creationId="{72C9F6EF-4EB5-6946-8C31-03B85523C8CC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89" creationId="{1E0B2C05-5FA7-0600-2D9C-5EDC8A4C8B73}"/>
          </ac:cxnSpMkLst>
        </pc:cxnChg>
        <pc:cxnChg chg="mod">
          <ac:chgData name="Juan Manuel Betancourt Osorio" userId="564a3c2e-8e72-47ed-a96f-bd119919f925" providerId="ADAL" clId="{1B4B81B9-9554-7C42-8EDF-6D9E4FB434AE}" dt="2023-03-06T23:58:02.618" v="11" actId="1076"/>
          <ac:cxnSpMkLst>
            <pc:docMk/>
            <pc:sldMk cId="1819066234" sldId="1584"/>
            <ac:cxnSpMk id="90" creationId="{ABAEA7B2-7BCE-8E61-EBBE-BA1D70767518}"/>
          </ac:cxnSpMkLst>
        </pc:cxnChg>
        <pc:cxnChg chg="mod">
          <ac:chgData name="Juan Manuel Betancourt Osorio" userId="564a3c2e-8e72-47ed-a96f-bd119919f925" providerId="ADAL" clId="{1B4B81B9-9554-7C42-8EDF-6D9E4FB434AE}" dt="2023-03-06T23:55:56.040" v="7" actId="255"/>
          <ac:cxnSpMkLst>
            <pc:docMk/>
            <pc:sldMk cId="1819066234" sldId="1584"/>
            <ac:cxnSpMk id="203" creationId="{5C2763A7-C478-1F0C-55D3-F2F14B69260D}"/>
          </ac:cxnSpMkLst>
        </pc:cxnChg>
      </pc:sldChg>
    </pc:docChg>
  </pc:docChgLst>
  <pc:docChgLst>
    <pc:chgData name="Ariel Rodriguez Rojas" userId="f203edef-e99f-4492-88de-86ec23d69b8b" providerId="ADAL" clId="{9B00AAD0-4272-40DE-9F5A-BCC2A16E2E70}"/>
    <pc:docChg chg="undo custSel addSld delSld modSld">
      <pc:chgData name="Ariel Rodriguez Rojas" userId="f203edef-e99f-4492-88de-86ec23d69b8b" providerId="ADAL" clId="{9B00AAD0-4272-40DE-9F5A-BCC2A16E2E70}" dt="2023-03-07T00:53:53.721" v="179" actId="1076"/>
      <pc:docMkLst>
        <pc:docMk/>
      </pc:docMkLst>
      <pc:sldChg chg="addSp modSp mod">
        <pc:chgData name="Ariel Rodriguez Rojas" userId="f203edef-e99f-4492-88de-86ec23d69b8b" providerId="ADAL" clId="{9B00AAD0-4272-40DE-9F5A-BCC2A16E2E70}" dt="2023-03-07T00:53:53.721" v="179" actId="1076"/>
        <pc:sldMkLst>
          <pc:docMk/>
          <pc:sldMk cId="7042700" sldId="1579"/>
        </pc:sldMkLst>
        <pc:spChg chg="add mod">
          <ac:chgData name="Ariel Rodriguez Rojas" userId="f203edef-e99f-4492-88de-86ec23d69b8b" providerId="ADAL" clId="{9B00AAD0-4272-40DE-9F5A-BCC2A16E2E70}" dt="2023-03-07T00:52:16.685" v="129" actId="1038"/>
          <ac:spMkLst>
            <pc:docMk/>
            <pc:sldMk cId="7042700" sldId="1579"/>
            <ac:spMk id="2" creationId="{BEE71F6F-3A76-E8ED-51A9-1113D77D8A39}"/>
          </ac:spMkLst>
        </pc:spChg>
        <pc:spChg chg="add mod">
          <ac:chgData name="Ariel Rodriguez Rojas" userId="f203edef-e99f-4492-88de-86ec23d69b8b" providerId="ADAL" clId="{9B00AAD0-4272-40DE-9F5A-BCC2A16E2E70}" dt="2023-03-07T00:52:45.411" v="156" actId="1037"/>
          <ac:spMkLst>
            <pc:docMk/>
            <pc:sldMk cId="7042700" sldId="1579"/>
            <ac:spMk id="3" creationId="{2D35E768-3425-1A5A-4F2C-07DF6D73BABA}"/>
          </ac:spMkLst>
        </pc:spChg>
        <pc:spChg chg="add mod">
          <ac:chgData name="Ariel Rodriguez Rojas" userId="f203edef-e99f-4492-88de-86ec23d69b8b" providerId="ADAL" clId="{9B00AAD0-4272-40DE-9F5A-BCC2A16E2E70}" dt="2023-03-07T00:53:47.060" v="177" actId="1076"/>
          <ac:spMkLst>
            <pc:docMk/>
            <pc:sldMk cId="7042700" sldId="1579"/>
            <ac:spMk id="4" creationId="{DE211257-E7F1-DE87-EC79-1D3707AAC785}"/>
          </ac:spMkLst>
        </pc:spChg>
        <pc:spChg chg="add mod">
          <ac:chgData name="Ariel Rodriguez Rojas" userId="f203edef-e99f-4492-88de-86ec23d69b8b" providerId="ADAL" clId="{9B00AAD0-4272-40DE-9F5A-BCC2A16E2E70}" dt="2023-03-07T00:53:53.721" v="179" actId="1076"/>
          <ac:spMkLst>
            <pc:docMk/>
            <pc:sldMk cId="7042700" sldId="1579"/>
            <ac:spMk id="5" creationId="{FC06E12A-6D3A-796B-0227-121D616D843E}"/>
          </ac:spMkLst>
        </pc:spChg>
        <pc:picChg chg="mod">
          <ac:chgData name="Ariel Rodriguez Rojas" userId="f203edef-e99f-4492-88de-86ec23d69b8b" providerId="ADAL" clId="{9B00AAD0-4272-40DE-9F5A-BCC2A16E2E70}" dt="2023-03-07T00:51:30.190" v="108" actId="1076"/>
          <ac:picMkLst>
            <pc:docMk/>
            <pc:sldMk cId="7042700" sldId="1579"/>
            <ac:picMk id="46" creationId="{91068613-C9DC-5D84-CEB3-C31A8098A07C}"/>
          </ac:picMkLst>
        </pc:picChg>
      </pc:sldChg>
      <pc:sldChg chg="addSp delSp modSp mod">
        <pc:chgData name="Ariel Rodriguez Rojas" userId="f203edef-e99f-4492-88de-86ec23d69b8b" providerId="ADAL" clId="{9B00AAD0-4272-40DE-9F5A-BCC2A16E2E70}" dt="2023-03-07T00:41:31.178" v="44" actId="1076"/>
        <pc:sldMkLst>
          <pc:docMk/>
          <pc:sldMk cId="1892861252" sldId="1581"/>
        </pc:sldMkLst>
        <pc:picChg chg="add mod">
          <ac:chgData name="Ariel Rodriguez Rojas" userId="f203edef-e99f-4492-88de-86ec23d69b8b" providerId="ADAL" clId="{9B00AAD0-4272-40DE-9F5A-BCC2A16E2E70}" dt="2023-03-07T00:41:31.178" v="44" actId="1076"/>
          <ac:picMkLst>
            <pc:docMk/>
            <pc:sldMk cId="1892861252" sldId="1581"/>
            <ac:picMk id="3" creationId="{281BF193-4867-D480-67F8-F2C20D05AC3F}"/>
          </ac:picMkLst>
        </pc:picChg>
        <pc:picChg chg="del">
          <ac:chgData name="Ariel Rodriguez Rojas" userId="f203edef-e99f-4492-88de-86ec23d69b8b" providerId="ADAL" clId="{9B00AAD0-4272-40DE-9F5A-BCC2A16E2E70}" dt="2023-03-07T00:41:26.669" v="42" actId="478"/>
          <ac:picMkLst>
            <pc:docMk/>
            <pc:sldMk cId="1892861252" sldId="1581"/>
            <ac:picMk id="6" creationId="{C563836D-A6E1-B5A4-50DC-1AF7BF52E1B0}"/>
          </ac:picMkLst>
        </pc:picChg>
      </pc:sldChg>
      <pc:sldChg chg="modSp mod">
        <pc:chgData name="Ariel Rodriguez Rojas" userId="f203edef-e99f-4492-88de-86ec23d69b8b" providerId="ADAL" clId="{9B00AAD0-4272-40DE-9F5A-BCC2A16E2E70}" dt="2023-03-07T00:51:14.448" v="107" actId="1076"/>
        <pc:sldMkLst>
          <pc:docMk/>
          <pc:sldMk cId="1819066234" sldId="1584"/>
        </pc:sldMkLst>
        <pc:spChg chg="mod">
          <ac:chgData name="Ariel Rodriguez Rojas" userId="f203edef-e99f-4492-88de-86ec23d69b8b" providerId="ADAL" clId="{9B00AAD0-4272-40DE-9F5A-BCC2A16E2E70}" dt="2023-03-07T00:51:14.448" v="107" actId="1076"/>
          <ac:spMkLst>
            <pc:docMk/>
            <pc:sldMk cId="1819066234" sldId="1584"/>
            <ac:spMk id="2" creationId="{8F1B1DFC-4669-E06C-E1E2-C3D2BE52A150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3" creationId="{0CCA9FFE-C0D4-A726-2947-18B0046AAACF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5" creationId="{34D92D3B-F6ED-0EB5-976F-E4A09D0E04DA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19" creationId="{C9F10213-0BA8-5421-5B41-888E2B68BD11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1" creationId="{7578100A-2295-0CF7-A64B-7920D8FE5737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4" creationId="{0CFF4D42-93AB-41D8-FF5E-C94ED98BF5DB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5" creationId="{DDB39659-914E-2B7B-247D-A3493721F979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7" creationId="{8E36E3C6-441D-7417-3CAB-74EE0A3277E4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8" creationId="{AF08CE3F-F2E2-0771-72C0-5F9C0BB00465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29" creationId="{C5B53735-6005-445C-080E-51B98462B62C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39" creationId="{F72CB168-2517-4581-4688-FA52CF05DE64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40" creationId="{986882E9-5723-CBEA-1B6E-C187778948D5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41" creationId="{6B352BCC-6E50-EA12-C511-D2F768E4224A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42" creationId="{197E6EF4-4E6E-6F9D-8B77-1A988ACE1DAA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91" creationId="{EF8F43BD-AEE0-6ECD-09D9-32FB75E22641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96" creationId="{1D2FF108-6760-DF42-5DE1-70658DE82446}"/>
          </ac:spMkLst>
        </pc:spChg>
        <pc:spChg chg="mod">
          <ac:chgData name="Ariel Rodriguez Rojas" userId="f203edef-e99f-4492-88de-86ec23d69b8b" providerId="ADAL" clId="{9B00AAD0-4272-40DE-9F5A-BCC2A16E2E70}" dt="2023-03-07T00:51:07.404" v="106" actId="1076"/>
          <ac:spMkLst>
            <pc:docMk/>
            <pc:sldMk cId="1819066234" sldId="1584"/>
            <ac:spMk id="97" creationId="{513DEB0B-630E-515C-979A-35F22FA1DAB5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99" creationId="{55C4F8A1-3C3D-99EE-1EAD-CE85A959D4C8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101" creationId="{C023FD4F-7D2C-F472-7A0E-2C5230DB51A5}"/>
          </ac:spMkLst>
        </pc:spChg>
        <pc:spChg chg="mod">
          <ac:chgData name="Ariel Rodriguez Rojas" userId="f203edef-e99f-4492-88de-86ec23d69b8b" providerId="ADAL" clId="{9B00AAD0-4272-40DE-9F5A-BCC2A16E2E70}" dt="2023-03-07T00:51:04.568" v="105" actId="404"/>
          <ac:spMkLst>
            <pc:docMk/>
            <pc:sldMk cId="1819066234" sldId="1584"/>
            <ac:spMk id="102" creationId="{0640E17D-4D24-6A62-F030-8C8534BEAC28}"/>
          </ac:spMkLst>
        </pc:spChg>
        <pc:grpChg chg="mod">
          <ac:chgData name="Ariel Rodriguez Rojas" userId="f203edef-e99f-4492-88de-86ec23d69b8b" providerId="ADAL" clId="{9B00AAD0-4272-40DE-9F5A-BCC2A16E2E70}" dt="2023-03-07T00:51:04.568" v="105" actId="404"/>
          <ac:grpSpMkLst>
            <pc:docMk/>
            <pc:sldMk cId="1819066234" sldId="1584"/>
            <ac:grpSpMk id="6" creationId="{5C5F9E0B-02E9-6B41-0494-983E075848A3}"/>
          </ac:grpSpMkLst>
        </pc:grpChg>
        <pc:picChg chg="mod">
          <ac:chgData name="Ariel Rodriguez Rojas" userId="f203edef-e99f-4492-88de-86ec23d69b8b" providerId="ADAL" clId="{9B00AAD0-4272-40DE-9F5A-BCC2A16E2E70}" dt="2023-03-07T00:50:06.786" v="96" actId="1076"/>
          <ac:picMkLst>
            <pc:docMk/>
            <pc:sldMk cId="1819066234" sldId="1584"/>
            <ac:picMk id="35" creationId="{5903F33D-E778-4435-7B2C-730773FDF15F}"/>
          </ac:picMkLst>
        </pc:picChg>
        <pc:picChg chg="mod">
          <ac:chgData name="Ariel Rodriguez Rojas" userId="f203edef-e99f-4492-88de-86ec23d69b8b" providerId="ADAL" clId="{9B00AAD0-4272-40DE-9F5A-BCC2A16E2E70}" dt="2023-03-07T00:50:15.636" v="100" actId="1076"/>
          <ac:picMkLst>
            <pc:docMk/>
            <pc:sldMk cId="1819066234" sldId="1584"/>
            <ac:picMk id="36" creationId="{A850EAF4-093A-61B4-B6DF-F8859196638E}"/>
          </ac:picMkLst>
        </pc:picChg>
        <pc:picChg chg="mod">
          <ac:chgData name="Ariel Rodriguez Rojas" userId="f203edef-e99f-4492-88de-86ec23d69b8b" providerId="ADAL" clId="{9B00AAD0-4272-40DE-9F5A-BCC2A16E2E70}" dt="2023-03-07T00:50:08.334" v="97" actId="1076"/>
          <ac:picMkLst>
            <pc:docMk/>
            <pc:sldMk cId="1819066234" sldId="1584"/>
            <ac:picMk id="1026" creationId="{E7E75190-E0A1-9808-C198-455B753AC4B7}"/>
          </ac:picMkLst>
        </pc:pic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43" creationId="{162E9A82-8EE7-D8FA-3742-B1B978E49477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44" creationId="{68E945AF-82F7-3059-8547-DC150551863D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45" creationId="{624B5E10-4F54-C1D3-B253-94A205B1887B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49" creationId="{E9465DCA-0A0D-E415-B9FE-D478BBFA5FC4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50" creationId="{B0AC1890-02E4-12B9-0387-A3B0B94EB245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51" creationId="{E39B396D-AB0B-76EB-4454-F9BD71CC8117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68" creationId="{41A5883A-F750-3B4E-99A5-3C80FC38F8B2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69" creationId="{DFA0D479-C1AB-B30A-02FE-6CBAB380B16E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70" creationId="{4C66AE04-FE8B-CAB0-9F26-2AE8F50CA73D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76" creationId="{9A925AD7-5E33-CD32-D512-ADB94566480E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77" creationId="{4AEF45C7-F8E7-1F60-A665-0C21848D2AC9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78" creationId="{69422522-0CDC-BD9B-6ED9-1CA94F55EA87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79" creationId="{27271B19-C907-9F15-D603-9B326B20271D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1" creationId="{F2D5C852-0A14-9DCA-89F6-B11789F6922D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4" creationId="{0DD083A0-278C-D5C0-7CA6-6496475D4EEE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5" creationId="{138A3B84-D3D7-21AD-FA17-7B97716EC866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6" creationId="{5EBB1659-9ACB-67A9-3C7E-1F60DE7E7F86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7" creationId="{D5D2CC47-2EDD-D8D7-8F21-E40B6F2FA181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8" creationId="{72C9F6EF-4EB5-6946-8C31-03B85523C8CC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89" creationId="{1E0B2C05-5FA7-0600-2D9C-5EDC8A4C8B73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90" creationId="{ABAEA7B2-7BCE-8E61-EBBE-BA1D70767518}"/>
          </ac:cxnSpMkLst>
        </pc:cxnChg>
        <pc:cxnChg chg="mod">
          <ac:chgData name="Ariel Rodriguez Rojas" userId="f203edef-e99f-4492-88de-86ec23d69b8b" providerId="ADAL" clId="{9B00AAD0-4272-40DE-9F5A-BCC2A16E2E70}" dt="2023-03-07T00:51:04.568" v="105" actId="404"/>
          <ac:cxnSpMkLst>
            <pc:docMk/>
            <pc:sldMk cId="1819066234" sldId="1584"/>
            <ac:cxnSpMk id="203" creationId="{5C2763A7-C478-1F0C-55D3-F2F14B69260D}"/>
          </ac:cxnSpMkLst>
        </pc:cxnChg>
      </pc:sldChg>
      <pc:sldChg chg="addSp delSp modSp mod">
        <pc:chgData name="Ariel Rodriguez Rojas" userId="f203edef-e99f-4492-88de-86ec23d69b8b" providerId="ADAL" clId="{9B00AAD0-4272-40DE-9F5A-BCC2A16E2E70}" dt="2023-03-07T00:40:52.698" v="41" actId="1035"/>
        <pc:sldMkLst>
          <pc:docMk/>
          <pc:sldMk cId="2514741698" sldId="1585"/>
        </pc:sldMkLst>
        <pc:picChg chg="add mod">
          <ac:chgData name="Ariel Rodriguez Rojas" userId="f203edef-e99f-4492-88de-86ec23d69b8b" providerId="ADAL" clId="{9B00AAD0-4272-40DE-9F5A-BCC2A16E2E70}" dt="2023-03-07T00:40:52.698" v="41" actId="1035"/>
          <ac:picMkLst>
            <pc:docMk/>
            <pc:sldMk cId="2514741698" sldId="1585"/>
            <ac:picMk id="3" creationId="{875AFDC8-E385-77FB-71D1-2736A6C0FA56}"/>
          </ac:picMkLst>
        </pc:picChg>
        <pc:picChg chg="del">
          <ac:chgData name="Ariel Rodriguez Rojas" userId="f203edef-e99f-4492-88de-86ec23d69b8b" providerId="ADAL" clId="{9B00AAD0-4272-40DE-9F5A-BCC2A16E2E70}" dt="2023-03-07T00:40:41.079" v="38" actId="478"/>
          <ac:picMkLst>
            <pc:docMk/>
            <pc:sldMk cId="2514741698" sldId="1585"/>
            <ac:picMk id="18" creationId="{1F1353CE-0667-1D6A-1D3B-8A475C297A1A}"/>
          </ac:picMkLst>
        </pc:picChg>
      </pc:sldChg>
      <pc:sldChg chg="addSp delSp modSp del mod">
        <pc:chgData name="Ariel Rodriguez Rojas" userId="f203edef-e99f-4492-88de-86ec23d69b8b" providerId="ADAL" clId="{9B00AAD0-4272-40DE-9F5A-BCC2A16E2E70}" dt="2023-03-07T00:40:05.094" v="37" actId="47"/>
        <pc:sldMkLst>
          <pc:docMk/>
          <pc:sldMk cId="586469410" sldId="1586"/>
        </pc:sldMkLst>
        <pc:spChg chg="add mod ord">
          <ac:chgData name="Ariel Rodriguez Rojas" userId="f203edef-e99f-4492-88de-86ec23d69b8b" providerId="ADAL" clId="{9B00AAD0-4272-40DE-9F5A-BCC2A16E2E70}" dt="2023-03-07T00:37:32.876" v="16" actId="207"/>
          <ac:spMkLst>
            <pc:docMk/>
            <pc:sldMk cId="586469410" sldId="1586"/>
            <ac:spMk id="4" creationId="{62BAD814-C3F4-5E9A-728F-95C2E4B53D29}"/>
          </ac:spMkLst>
        </pc:spChg>
        <pc:spChg chg="del">
          <ac:chgData name="Ariel Rodriguez Rojas" userId="f203edef-e99f-4492-88de-86ec23d69b8b" providerId="ADAL" clId="{9B00AAD0-4272-40DE-9F5A-BCC2A16E2E70}" dt="2023-03-07T00:35:14.777" v="0" actId="478"/>
          <ac:spMkLst>
            <pc:docMk/>
            <pc:sldMk cId="586469410" sldId="1586"/>
            <ac:spMk id="102" creationId="{CEDA002F-D465-BEC8-BE18-46B19EBD7545}"/>
          </ac:spMkLst>
        </pc:spChg>
        <pc:picChg chg="add del mod">
          <ac:chgData name="Ariel Rodriguez Rojas" userId="f203edef-e99f-4492-88de-86ec23d69b8b" providerId="ADAL" clId="{9B00AAD0-4272-40DE-9F5A-BCC2A16E2E70}" dt="2023-03-07T00:35:50.656" v="7" actId="478"/>
          <ac:picMkLst>
            <pc:docMk/>
            <pc:sldMk cId="586469410" sldId="1586"/>
            <ac:picMk id="3" creationId="{91B63A85-8785-C688-9CBE-23FA448401C2}"/>
          </ac:picMkLst>
        </pc:picChg>
      </pc:sldChg>
      <pc:sldChg chg="addSp delSp modSp mod">
        <pc:chgData name="Ariel Rodriguez Rojas" userId="f203edef-e99f-4492-88de-86ec23d69b8b" providerId="ADAL" clId="{9B00AAD0-4272-40DE-9F5A-BCC2A16E2E70}" dt="2023-03-07T00:41:59.764" v="53" actId="167"/>
        <pc:sldMkLst>
          <pc:docMk/>
          <pc:sldMk cId="1844039648" sldId="1587"/>
        </pc:sldMkLst>
        <pc:picChg chg="add mod ord">
          <ac:chgData name="Ariel Rodriguez Rojas" userId="f203edef-e99f-4492-88de-86ec23d69b8b" providerId="ADAL" clId="{9B00AAD0-4272-40DE-9F5A-BCC2A16E2E70}" dt="2023-03-07T00:41:59.764" v="53" actId="167"/>
          <ac:picMkLst>
            <pc:docMk/>
            <pc:sldMk cId="1844039648" sldId="1587"/>
            <ac:picMk id="3" creationId="{943702A2-2E77-85D8-75A7-B833E25952D7}"/>
          </ac:picMkLst>
        </pc:picChg>
        <pc:picChg chg="del">
          <ac:chgData name="Ariel Rodriguez Rojas" userId="f203edef-e99f-4492-88de-86ec23d69b8b" providerId="ADAL" clId="{9B00AAD0-4272-40DE-9F5A-BCC2A16E2E70}" dt="2023-03-07T00:41:56.900" v="51" actId="478"/>
          <ac:picMkLst>
            <pc:docMk/>
            <pc:sldMk cId="1844039648" sldId="1587"/>
            <ac:picMk id="6" creationId="{C563836D-A6E1-B5A4-50DC-1AF7BF52E1B0}"/>
          </ac:picMkLst>
        </pc:picChg>
      </pc:sldChg>
      <pc:sldChg chg="addSp delSp modSp mod">
        <pc:chgData name="Ariel Rodriguez Rojas" userId="f203edef-e99f-4492-88de-86ec23d69b8b" providerId="ADAL" clId="{9B00AAD0-4272-40DE-9F5A-BCC2A16E2E70}" dt="2023-03-07T00:41:53.238" v="50" actId="167"/>
        <pc:sldMkLst>
          <pc:docMk/>
          <pc:sldMk cId="3499451447" sldId="1588"/>
        </pc:sldMkLst>
        <pc:picChg chg="del">
          <ac:chgData name="Ariel Rodriguez Rojas" userId="f203edef-e99f-4492-88de-86ec23d69b8b" providerId="ADAL" clId="{9B00AAD0-4272-40DE-9F5A-BCC2A16E2E70}" dt="2023-03-07T00:41:51.141" v="48" actId="478"/>
          <ac:picMkLst>
            <pc:docMk/>
            <pc:sldMk cId="3499451447" sldId="1588"/>
            <ac:picMk id="6" creationId="{C563836D-A6E1-B5A4-50DC-1AF7BF52E1B0}"/>
          </ac:picMkLst>
        </pc:picChg>
        <pc:picChg chg="add mod ord">
          <ac:chgData name="Ariel Rodriguez Rojas" userId="f203edef-e99f-4492-88de-86ec23d69b8b" providerId="ADAL" clId="{9B00AAD0-4272-40DE-9F5A-BCC2A16E2E70}" dt="2023-03-07T00:41:53.238" v="50" actId="167"/>
          <ac:picMkLst>
            <pc:docMk/>
            <pc:sldMk cId="3499451447" sldId="1588"/>
            <ac:picMk id="7" creationId="{48F43739-DDB0-9E03-3939-9D4F7E572A50}"/>
          </ac:picMkLst>
        </pc:picChg>
      </pc:sldChg>
      <pc:sldChg chg="addSp delSp modSp mod">
        <pc:chgData name="Ariel Rodriguez Rojas" userId="f203edef-e99f-4492-88de-86ec23d69b8b" providerId="ADAL" clId="{9B00AAD0-4272-40DE-9F5A-BCC2A16E2E70}" dt="2023-03-07T00:41:45.860" v="47" actId="167"/>
        <pc:sldMkLst>
          <pc:docMk/>
          <pc:sldMk cId="1459410786" sldId="1589"/>
        </pc:sldMkLst>
        <pc:picChg chg="del">
          <ac:chgData name="Ariel Rodriguez Rojas" userId="f203edef-e99f-4492-88de-86ec23d69b8b" providerId="ADAL" clId="{9B00AAD0-4272-40DE-9F5A-BCC2A16E2E70}" dt="2023-03-07T00:41:42.793" v="45" actId="478"/>
          <ac:picMkLst>
            <pc:docMk/>
            <pc:sldMk cId="1459410786" sldId="1589"/>
            <ac:picMk id="6" creationId="{C563836D-A6E1-B5A4-50DC-1AF7BF52E1B0}"/>
          </ac:picMkLst>
        </pc:picChg>
        <pc:picChg chg="add mod ord">
          <ac:chgData name="Ariel Rodriguez Rojas" userId="f203edef-e99f-4492-88de-86ec23d69b8b" providerId="ADAL" clId="{9B00AAD0-4272-40DE-9F5A-BCC2A16E2E70}" dt="2023-03-07T00:41:45.860" v="47" actId="167"/>
          <ac:picMkLst>
            <pc:docMk/>
            <pc:sldMk cId="1459410786" sldId="1589"/>
            <ac:picMk id="15" creationId="{E7B479E7-2567-525B-D9ED-219FF31773E5}"/>
          </ac:picMkLst>
        </pc:picChg>
      </pc:sldChg>
      <pc:sldChg chg="modSp mod">
        <pc:chgData name="Ariel Rodriguez Rojas" userId="f203edef-e99f-4492-88de-86ec23d69b8b" providerId="ADAL" clId="{9B00AAD0-4272-40DE-9F5A-BCC2A16E2E70}" dt="2023-03-07T00:49:20.780" v="92" actId="2085"/>
        <pc:sldMkLst>
          <pc:docMk/>
          <pc:sldMk cId="95353661" sldId="1590"/>
        </pc:sldMkLst>
        <pc:picChg chg="mod">
          <ac:chgData name="Ariel Rodriguez Rojas" userId="f203edef-e99f-4492-88de-86ec23d69b8b" providerId="ADAL" clId="{9B00AAD0-4272-40DE-9F5A-BCC2A16E2E70}" dt="2023-03-07T00:49:20.780" v="92" actId="2085"/>
          <ac:picMkLst>
            <pc:docMk/>
            <pc:sldMk cId="95353661" sldId="1590"/>
            <ac:picMk id="64" creationId="{FA5F3B93-0055-1079-8E8F-694BE067E252}"/>
          </ac:picMkLst>
        </pc:picChg>
      </pc:sldChg>
      <pc:sldChg chg="addSp modSp add del mod">
        <pc:chgData name="Ariel Rodriguez Rojas" userId="f203edef-e99f-4492-88de-86ec23d69b8b" providerId="ADAL" clId="{9B00AAD0-4272-40DE-9F5A-BCC2A16E2E70}" dt="2023-03-07T00:40:05.094" v="37" actId="47"/>
        <pc:sldMkLst>
          <pc:docMk/>
          <pc:sldMk cId="269333177" sldId="1593"/>
        </pc:sldMkLst>
        <pc:spChg chg="add mod ord">
          <ac:chgData name="Ariel Rodriguez Rojas" userId="f203edef-e99f-4492-88de-86ec23d69b8b" providerId="ADAL" clId="{9B00AAD0-4272-40DE-9F5A-BCC2A16E2E70}" dt="2023-03-07T00:37:11.662" v="13" actId="207"/>
          <ac:spMkLst>
            <pc:docMk/>
            <pc:sldMk cId="269333177" sldId="1593"/>
            <ac:spMk id="2" creationId="{75751D15-79F7-A167-19AC-29E2D1EDB972}"/>
          </ac:spMkLst>
        </pc:spChg>
        <pc:picChg chg="mod">
          <ac:chgData name="Ariel Rodriguez Rojas" userId="f203edef-e99f-4492-88de-86ec23d69b8b" providerId="ADAL" clId="{9B00AAD0-4272-40DE-9F5A-BCC2A16E2E70}" dt="2023-03-07T00:37:02.032" v="10" actId="1076"/>
          <ac:picMkLst>
            <pc:docMk/>
            <pc:sldMk cId="269333177" sldId="1593"/>
            <ac:picMk id="3" creationId="{91B63A85-8785-C688-9CBE-23FA448401C2}"/>
          </ac:picMkLst>
        </pc:picChg>
      </pc:sldChg>
      <pc:sldChg chg="delSp modSp add del mod">
        <pc:chgData name="Ariel Rodriguez Rojas" userId="f203edef-e99f-4492-88de-86ec23d69b8b" providerId="ADAL" clId="{9B00AAD0-4272-40DE-9F5A-BCC2A16E2E70}" dt="2023-03-07T00:36:06.454" v="8" actId="2696"/>
        <pc:sldMkLst>
          <pc:docMk/>
          <pc:sldMk cId="1356371032" sldId="1593"/>
        </pc:sldMkLst>
        <pc:picChg chg="mod">
          <ac:chgData name="Ariel Rodriguez Rojas" userId="f203edef-e99f-4492-88de-86ec23d69b8b" providerId="ADAL" clId="{9B00AAD0-4272-40DE-9F5A-BCC2A16E2E70}" dt="2023-03-07T00:35:48.203" v="6" actId="1076"/>
          <ac:picMkLst>
            <pc:docMk/>
            <pc:sldMk cId="1356371032" sldId="1593"/>
            <ac:picMk id="3" creationId="{91B63A85-8785-C688-9CBE-23FA448401C2}"/>
          </ac:picMkLst>
        </pc:picChg>
        <pc:picChg chg="del">
          <ac:chgData name="Ariel Rodriguez Rojas" userId="f203edef-e99f-4492-88de-86ec23d69b8b" providerId="ADAL" clId="{9B00AAD0-4272-40DE-9F5A-BCC2A16E2E70}" dt="2023-03-07T00:35:41.495" v="5" actId="478"/>
          <ac:picMkLst>
            <pc:docMk/>
            <pc:sldMk cId="1356371032" sldId="1593"/>
            <ac:picMk id="5" creationId="{89E39D2F-5115-29E3-1858-73E9CA61C668}"/>
          </ac:picMkLst>
        </pc:picChg>
      </pc:sldChg>
      <pc:sldChg chg="addSp delSp modSp add mod">
        <pc:chgData name="Ariel Rodriguez Rojas" userId="f203edef-e99f-4492-88de-86ec23d69b8b" providerId="ADAL" clId="{9B00AAD0-4272-40DE-9F5A-BCC2A16E2E70}" dt="2023-03-07T00:48:29.178" v="91" actId="478"/>
        <pc:sldMkLst>
          <pc:docMk/>
          <pc:sldMk cId="1156927538" sldId="1594"/>
        </pc:sldMkLst>
        <pc:spChg chg="del">
          <ac:chgData name="Ariel Rodriguez Rojas" userId="f203edef-e99f-4492-88de-86ec23d69b8b" providerId="ADAL" clId="{9B00AAD0-4272-40DE-9F5A-BCC2A16E2E70}" dt="2023-03-07T00:38:55.897" v="25" actId="478"/>
          <ac:spMkLst>
            <pc:docMk/>
            <pc:sldMk cId="1156927538" sldId="1594"/>
            <ac:spMk id="2" creationId="{75751D15-79F7-A167-19AC-29E2D1EDB972}"/>
          </ac:spMkLst>
        </pc:spChg>
        <pc:spChg chg="add del mod ord">
          <ac:chgData name="Ariel Rodriguez Rojas" userId="f203edef-e99f-4492-88de-86ec23d69b8b" providerId="ADAL" clId="{9B00AAD0-4272-40DE-9F5A-BCC2A16E2E70}" dt="2023-03-07T00:42:35.789" v="54" actId="478"/>
          <ac:spMkLst>
            <pc:docMk/>
            <pc:sldMk cId="1156927538" sldId="1594"/>
            <ac:spMk id="6" creationId="{3F45E9C2-1CFA-F5C9-5B6A-C0B6F5C13AA7}"/>
          </ac:spMkLst>
        </pc:spChg>
        <pc:spChg chg="add del mod ord">
          <ac:chgData name="Ariel Rodriguez Rojas" userId="f203edef-e99f-4492-88de-86ec23d69b8b" providerId="ADAL" clId="{9B00AAD0-4272-40DE-9F5A-BCC2A16E2E70}" dt="2023-03-07T00:46:42.200" v="80" actId="478"/>
          <ac:spMkLst>
            <pc:docMk/>
            <pc:sldMk cId="1156927538" sldId="1594"/>
            <ac:spMk id="7" creationId="{A4EA274C-6921-3049-63C8-4368C6CF3AAC}"/>
          </ac:spMkLst>
        </pc:spChg>
        <pc:spChg chg="add mod ord">
          <ac:chgData name="Ariel Rodriguez Rojas" userId="f203edef-e99f-4492-88de-86ec23d69b8b" providerId="ADAL" clId="{9B00AAD0-4272-40DE-9F5A-BCC2A16E2E70}" dt="2023-03-07T00:47:17.384" v="85" actId="207"/>
          <ac:spMkLst>
            <pc:docMk/>
            <pc:sldMk cId="1156927538" sldId="1594"/>
            <ac:spMk id="10" creationId="{8060D559-5448-7321-E798-D3D140E2760E}"/>
          </ac:spMkLst>
        </pc:spChg>
        <pc:picChg chg="del">
          <ac:chgData name="Ariel Rodriguez Rojas" userId="f203edef-e99f-4492-88de-86ec23d69b8b" providerId="ADAL" clId="{9B00AAD0-4272-40DE-9F5A-BCC2A16E2E70}" dt="2023-03-07T00:38:42.426" v="18" actId="478"/>
          <ac:picMkLst>
            <pc:docMk/>
            <pc:sldMk cId="1156927538" sldId="1594"/>
            <ac:picMk id="3" creationId="{91B63A85-8785-C688-9CBE-23FA448401C2}"/>
          </ac:picMkLst>
        </pc:picChg>
        <pc:picChg chg="add del mod">
          <ac:chgData name="Ariel Rodriguez Rojas" userId="f203edef-e99f-4492-88de-86ec23d69b8b" providerId="ADAL" clId="{9B00AAD0-4272-40DE-9F5A-BCC2A16E2E70}" dt="2023-03-07T00:43:40.763" v="65" actId="478"/>
          <ac:picMkLst>
            <pc:docMk/>
            <pc:sldMk cId="1156927538" sldId="1594"/>
            <ac:picMk id="5" creationId="{4441CD36-4B0E-A966-4BB5-8EE81E9CE274}"/>
          </ac:picMkLst>
        </pc:picChg>
        <pc:picChg chg="add del mod">
          <ac:chgData name="Ariel Rodriguez Rojas" userId="f203edef-e99f-4492-88de-86ec23d69b8b" providerId="ADAL" clId="{9B00AAD0-4272-40DE-9F5A-BCC2A16E2E70}" dt="2023-03-07T00:46:40.283" v="79" actId="478"/>
          <ac:picMkLst>
            <pc:docMk/>
            <pc:sldMk cId="1156927538" sldId="1594"/>
            <ac:picMk id="9" creationId="{CF59BAE6-DA5B-F1D0-4116-0BF0C0186FD5}"/>
          </ac:picMkLst>
        </pc:picChg>
        <pc:picChg chg="add mod ord">
          <ac:chgData name="Ariel Rodriguez Rojas" userId="f203edef-e99f-4492-88de-86ec23d69b8b" providerId="ADAL" clId="{9B00AAD0-4272-40DE-9F5A-BCC2A16E2E70}" dt="2023-03-07T00:48:27.461" v="90" actId="167"/>
          <ac:picMkLst>
            <pc:docMk/>
            <pc:sldMk cId="1156927538" sldId="1594"/>
            <ac:picMk id="13" creationId="{5FEC10B8-BE23-A658-2763-48A30EEF209D}"/>
          </ac:picMkLst>
        </pc:picChg>
        <pc:picChg chg="add del mod ord">
          <ac:chgData name="Ariel Rodriguez Rojas" userId="f203edef-e99f-4492-88de-86ec23d69b8b" providerId="ADAL" clId="{9B00AAD0-4272-40DE-9F5A-BCC2A16E2E70}" dt="2023-03-07T00:48:29.178" v="91" actId="478"/>
          <ac:picMkLst>
            <pc:docMk/>
            <pc:sldMk cId="1156927538" sldId="1594"/>
            <ac:picMk id="14" creationId="{9ED4C6B1-3DFF-6E9D-C9D3-71A6B3E25E0B}"/>
          </ac:picMkLst>
        </pc:picChg>
        <pc:picChg chg="add del">
          <ac:chgData name="Ariel Rodriguez Rojas" userId="f203edef-e99f-4492-88de-86ec23d69b8b" providerId="ADAL" clId="{9B00AAD0-4272-40DE-9F5A-BCC2A16E2E70}" dt="2023-03-07T00:38:52.640" v="23" actId="478"/>
          <ac:picMkLst>
            <pc:docMk/>
            <pc:sldMk cId="1156927538" sldId="1594"/>
            <ac:picMk id="1026" creationId="{01952904-71C0-7905-F9C9-012D88EAB7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CB64-0E6F-D243-BF50-DA1BADBDCB97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8B743-4D42-CE4A-9204-1B222382B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8B743-4D42-CE4A-9204-1B222382B9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6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8B743-4D42-CE4A-9204-1B222382B9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8B743-4D42-CE4A-9204-1B222382B9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9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78B743-4D42-CE4A-9204-1B222382B9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4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39EF1-79D8-54CE-5F81-CB4B2676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1A05C-ADA5-E6B7-9B7C-0D8111AE6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9342C-91F9-461C-A3C3-820C078D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CA40A-BCDE-290A-F19F-ECB616479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442C0-8D97-BC1C-C711-72325F13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5AC-A9D0-4544-5E0B-C6431492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0A4E8A-B878-0C59-E9DC-44E81B0C0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284-2B83-04C1-D4DF-F512AB7D6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253A-D63E-D26D-8594-232C41E3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D016-1F2B-EF14-DB91-FC1911FD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9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DF62E-DD40-64F2-1431-A1E1F7636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2C3A0-7F17-75DA-3F48-7C8FBE25D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35286-D38F-B4A6-571D-0613ADC0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F6A12-1287-C64C-3FD3-46CD58E17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389AC-7AC0-FC2F-F6AE-ADBC934AA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AD88-2EDA-3172-6FD4-AB42B06E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9A087-1F1C-CA78-0897-AC423FCD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928AA-9B62-EAFC-2294-3E4210C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8F644-0153-2B39-D261-42B4CCEE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EA7EA-1C07-44E1-0FB6-0C609974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5D2D-A5CD-D0F0-40E7-4A00E70F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7E0B3-229D-AB7D-EE9D-D698C0417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CE9DC-20FA-31D9-4500-094B35D9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994B7-182E-26FD-C784-24D3FC7C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BB737-5194-1FDB-3B3C-127A18DD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7951-26D0-07F8-CC5A-B5B9CF19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7796D-AAF4-78E4-68AA-B326AE645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EC7E9-5B6B-974B-0A6D-05A96B705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0682A-25C5-B4E6-84BE-6B1482B3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6B7A6-1EBC-9498-32FB-C14CC317A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C3E8A-3A7B-3AF4-EAC6-84551650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C831-AD3B-69B5-D80D-FD59BD95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2A717-FB42-2508-8A08-3CD98997A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54A6-0417-4032-29CA-EEE06898F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44562-3EC5-6893-5C4D-C6436F712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AEDE0-94D3-6171-4486-1B9F74F46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B6C8D-8083-513A-09D9-33F18AC9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68C81-F7F5-ED00-FE2A-7991367E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30D8E-7491-0506-A519-5EEA7A4A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3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5878-9CBE-F9D2-AF8D-303CC458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7BB94-12C8-2517-7043-01A71907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0BA84-9B49-2C9E-7BA0-C73454F3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0A99D-7D14-58D5-FF7D-2CDFB870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50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00323-960C-DDAE-E25B-25EB8B26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13EDC-E2D7-FE26-A12B-017344B6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F897D-AB26-42AC-237A-FC76D508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8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C72E-2787-615E-5843-74F0D490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5022-722B-083D-9A17-A91EBD7A4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965FB-5157-EC78-9502-D34435E6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5D80-7C21-1A60-523E-23252145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67FA1-8963-20E2-6D0A-9CC59D1FB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FD915-2CEC-7FC3-C509-E04A728A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9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C8DA-4E37-9AA3-AD85-A90D848F2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297B7-F462-DF9A-BFDB-791CBFB0A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FCF27-AE52-D783-FDDE-07154AB56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2D27C-AB1D-1999-7C9F-E58B796B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02139-EC85-32B9-5D0E-63101E98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04218-5DC0-4135-95F5-0D5EE47DB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9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FD2F0-A4A1-9B08-B7BA-6AD9D818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CEFA6-0FA4-CB38-4773-8FEDED9B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53435-8E1E-528B-E374-E2A17734F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45708-0CFF-6040-A2F6-FB573DD20455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9FFA3-B085-3B2C-FEE2-B50F0019C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B2A7E-A2FF-5FA7-74F8-E10B3EC96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12A90-2779-4849-9789-DA1D58BA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35.png"/><Relationship Id="rId10" Type="http://schemas.openxmlformats.org/officeDocument/2006/relationships/image" Target="../media/image8.svg"/><Relationship Id="rId4" Type="http://schemas.openxmlformats.org/officeDocument/2006/relationships/image" Target="../media/image49.png"/><Relationship Id="rId9" Type="http://schemas.openxmlformats.org/officeDocument/2006/relationships/image" Target="../media/image7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4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18" Type="http://schemas.openxmlformats.org/officeDocument/2006/relationships/image" Target="../media/image51.gif"/><Relationship Id="rId3" Type="http://schemas.openxmlformats.org/officeDocument/2006/relationships/image" Target="../media/image50.gif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2.svg"/><Relationship Id="rId5" Type="http://schemas.openxmlformats.org/officeDocument/2006/relationships/image" Target="../media/image4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18.svg"/><Relationship Id="rId10" Type="http://schemas.openxmlformats.org/officeDocument/2006/relationships/image" Target="../media/image13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sv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openxmlformats.org/officeDocument/2006/relationships/image" Target="../media/image22.sv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20.svg"/><Relationship Id="rId10" Type="http://schemas.openxmlformats.org/officeDocument/2006/relationships/image" Target="../media/image13.svg"/><Relationship Id="rId19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svg"/><Relationship Id="rId18" Type="http://schemas.openxmlformats.org/officeDocument/2006/relationships/image" Target="../media/image14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3.svg"/><Relationship Id="rId2" Type="http://schemas.openxmlformats.org/officeDocument/2006/relationships/image" Target="../media/image19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svg"/><Relationship Id="rId1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21.png"/><Relationship Id="rId19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1.png"/><Relationship Id="rId1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29.png"/><Relationship Id="rId2" Type="http://schemas.openxmlformats.org/officeDocument/2006/relationships/image" Target="../media/image24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openxmlformats.org/officeDocument/2006/relationships/image" Target="../media/image6.svg"/><Relationship Id="rId19" Type="http://schemas.openxmlformats.org/officeDocument/2006/relationships/image" Target="../media/image14.png"/><Relationship Id="rId4" Type="http://schemas.openxmlformats.org/officeDocument/2006/relationships/image" Target="../media/image26.svg"/><Relationship Id="rId9" Type="http://schemas.openxmlformats.org/officeDocument/2006/relationships/image" Target="../media/image5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3.png"/><Relationship Id="rId21" Type="http://schemas.openxmlformats.org/officeDocument/2006/relationships/image" Target="../media/image43.png"/><Relationship Id="rId7" Type="http://schemas.openxmlformats.org/officeDocument/2006/relationships/image" Target="../media/image7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sv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4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415589" y="1067126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br>
              <a:rPr lang="en-US" sz="4400">
                <a:latin typeface="Times New Roman"/>
                <a:ea typeface="Times New Roman"/>
                <a:cs typeface="Times New Roman"/>
              </a:rPr>
            </a:br>
            <a:r>
              <a:rPr lang="en-US" sz="4267" i="1">
                <a:latin typeface="Times New Roman"/>
                <a:ea typeface="Times New Roman"/>
                <a:cs typeface="Times New Roman"/>
                <a:sym typeface="Times New Roman"/>
              </a:rPr>
              <a:t>Stochastic optimization for the</a:t>
            </a:r>
            <a:br>
              <a:rPr lang="en-US" sz="4267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267" i="1">
                <a:latin typeface="Times New Roman"/>
                <a:ea typeface="Times New Roman"/>
                <a:cs typeface="Times New Roman"/>
                <a:sym typeface="Times New Roman"/>
              </a:rPr>
              <a:t>purchasing inventory routing problem</a:t>
            </a:r>
            <a:br>
              <a:rPr lang="en-US" sz="4267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267" i="1">
                <a:latin typeface="Times New Roman"/>
                <a:ea typeface="Times New Roman"/>
                <a:cs typeface="Times New Roman"/>
                <a:sym typeface="Times New Roman"/>
              </a:rPr>
              <a:t>in agri-food supply chains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15589" y="3613451"/>
            <a:ext cx="11360800" cy="2939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 lang="es-ES"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s-ES" sz="2133">
                <a:latin typeface="Times New Roman"/>
                <a:ea typeface="Times New Roman"/>
                <a:cs typeface="Times New Roman"/>
                <a:sym typeface="Times New Roman"/>
              </a:rPr>
              <a:t>Ariel Rojas, Juan Betancourt,</a:t>
            </a:r>
          </a:p>
          <a:p>
            <a:r>
              <a:rPr lang="es-ES" sz="2133">
                <a:latin typeface="Times New Roman"/>
                <a:ea typeface="Times New Roman"/>
                <a:cs typeface="Times New Roman"/>
                <a:sym typeface="Times New Roman"/>
              </a:rPr>
              <a:t>Daniel Cuellar, </a:t>
            </a:r>
            <a:r>
              <a:rPr lang="es-ES" sz="2133" err="1">
                <a:latin typeface="Times New Roman"/>
                <a:ea typeface="Times New Roman"/>
                <a:cs typeface="Times New Roman"/>
                <a:sym typeface="Times New Roman"/>
              </a:rPr>
              <a:t>Marlin</a:t>
            </a:r>
            <a:r>
              <a:rPr lang="es-ES" sz="2133">
                <a:latin typeface="Times New Roman"/>
                <a:ea typeface="Times New Roman"/>
                <a:cs typeface="Times New Roman"/>
                <a:sym typeface="Times New Roman"/>
              </a:rPr>
              <a:t> Ulmer,</a:t>
            </a:r>
          </a:p>
          <a:p>
            <a:r>
              <a:rPr lang="es-ES" sz="2133">
                <a:latin typeface="Times New Roman"/>
                <a:ea typeface="Times New Roman"/>
                <a:cs typeface="Times New Roman"/>
                <a:sym typeface="Times New Roman"/>
              </a:rPr>
              <a:t>Camilo Gómez, David Álvarez Martínez</a:t>
            </a:r>
          </a:p>
          <a:p>
            <a:endParaRPr lang="es-ES" sz="2133">
              <a:latin typeface="Times New Roman"/>
              <a:ea typeface="Times New Roman"/>
              <a:cs typeface="Times New Roman"/>
            </a:endParaRPr>
          </a:p>
          <a:p>
            <a:endParaRPr lang="es-ES" sz="2133">
              <a:latin typeface="Times New Roman"/>
              <a:ea typeface="Times New Roman"/>
              <a:cs typeface="Times New Roman"/>
            </a:endParaRPr>
          </a:p>
          <a:p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Decision</a:t>
            </a:r>
            <a:r>
              <a:rPr lang="es-ES" sz="2133" b="1" i="1">
                <a:latin typeface="Times New Roman"/>
                <a:ea typeface="Times New Roman"/>
                <a:cs typeface="Times New Roman"/>
              </a:rPr>
              <a:t> </a:t>
            </a:r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Analytics</a:t>
            </a:r>
            <a:r>
              <a:rPr lang="es-ES" sz="2133" b="1" i="1">
                <a:latin typeface="Times New Roman"/>
                <a:ea typeface="Times New Roman"/>
                <a:cs typeface="Times New Roman"/>
              </a:rPr>
              <a:t> </a:t>
            </a:r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Lab</a:t>
            </a:r>
            <a:endParaRPr lang="es-ES" sz="2133" b="1" i="1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20975" b="24385"/>
          <a:stretch/>
        </p:blipFill>
        <p:spPr>
          <a:xfrm>
            <a:off x="62267" y="123901"/>
            <a:ext cx="3627533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30F2DF0-AC53-FD5F-7A66-9950C5DA36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4651" y="6350251"/>
            <a:ext cx="2743200" cy="365125"/>
          </a:xfrm>
        </p:spPr>
        <p:txBody>
          <a:bodyPr/>
          <a:lstStyle/>
          <a:p>
            <a:fld id="{00000000-1234-1234-1234-123412341234}" type="slidenum">
              <a:rPr lang="en"/>
              <a:t>1</a:t>
            </a:fld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5820F-D896-1B67-6BB1-29D9E684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71738"/>
            <a:ext cx="2025651" cy="1303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71EA2A0-01F1-B9C6-5335-EDFFAD9B68B2}"/>
              </a:ext>
            </a:extLst>
          </p:cNvPr>
          <p:cNvGrpSpPr/>
          <p:nvPr/>
        </p:nvGrpSpPr>
        <p:grpSpPr>
          <a:xfrm>
            <a:off x="4149035" y="3400403"/>
            <a:ext cx="5281283" cy="1359956"/>
            <a:chOff x="233824" y="1758016"/>
            <a:chExt cx="2509377" cy="1553100"/>
          </a:xfrm>
        </p:grpSpPr>
        <p:sp>
          <p:nvSpPr>
            <p:cNvPr id="47" name="Rectangle: Rounded Corners 4">
              <a:extLst>
                <a:ext uri="{FF2B5EF4-FFF2-40B4-BE49-F238E27FC236}">
                  <a16:creationId xmlns:a16="http://schemas.microsoft.com/office/drawing/2014/main" id="{AC482DB5-1551-8774-AE43-CBAE79F13AAD}"/>
                </a:ext>
              </a:extLst>
            </p:cNvPr>
            <p:cNvSpPr/>
            <p:nvPr/>
          </p:nvSpPr>
          <p:spPr>
            <a:xfrm>
              <a:off x="233825" y="1758017"/>
              <a:ext cx="2509376" cy="1553099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: Rounded Corners 5">
                  <a:extLst>
                    <a:ext uri="{FF2B5EF4-FFF2-40B4-BE49-F238E27FC236}">
                      <a16:creationId xmlns:a16="http://schemas.microsoft.com/office/drawing/2014/main" id="{7CE6C2E4-E56D-6D80-7EF1-8BB1CF42C7FE}"/>
                    </a:ext>
                  </a:extLst>
                </p:cNvPr>
                <p:cNvSpPr/>
                <p:nvPr/>
              </p:nvSpPr>
              <p:spPr>
                <a:xfrm>
                  <a:off x="233824" y="1758016"/>
                  <a:ext cx="2509376" cy="564770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sz="1600" b="1" err="1"/>
                    <a:t>Stochastic</a:t>
                  </a:r>
                  <a:r>
                    <a:rPr lang="es-CO" sz="1600" b="1"/>
                    <a:t> </a:t>
                  </a:r>
                  <a:r>
                    <a:rPr lang="es-CO" sz="1600" b="1" err="1"/>
                    <a:t>Modeling</a:t>
                  </a:r>
                  <a:r>
                    <a:rPr lang="es-CO" sz="1600" b="1"/>
                    <a:t> </a:t>
                  </a:r>
                  <a14:m>
                    <m:oMath xmlns:m="http://schemas.openxmlformats.org/officeDocument/2006/math"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s-CO" sz="1600" b="1"/>
                    <a:t> </a:t>
                  </a:r>
                </a:p>
              </p:txBody>
            </p:sp>
          </mc:Choice>
          <mc:Fallback>
            <p:sp>
              <p:nvSpPr>
                <p:cNvPr id="48" name="Rectangle: Rounded Corners 5">
                  <a:extLst>
                    <a:ext uri="{FF2B5EF4-FFF2-40B4-BE49-F238E27FC236}">
                      <a16:creationId xmlns:a16="http://schemas.microsoft.com/office/drawing/2014/main" id="{7CE6C2E4-E56D-6D80-7EF1-8BB1CF42C7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24" y="1758016"/>
                  <a:ext cx="2509376" cy="56477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8D7D66-C529-8C87-4BD4-863D01438FA9}"/>
              </a:ext>
            </a:extLst>
          </p:cNvPr>
          <p:cNvGrpSpPr/>
          <p:nvPr/>
        </p:nvGrpSpPr>
        <p:grpSpPr>
          <a:xfrm>
            <a:off x="4149035" y="5049646"/>
            <a:ext cx="5292573" cy="1514843"/>
            <a:chOff x="233824" y="1758016"/>
            <a:chExt cx="2509377" cy="1569524"/>
          </a:xfrm>
        </p:grpSpPr>
        <p:sp>
          <p:nvSpPr>
            <p:cNvPr id="53" name="Rectangle: Rounded Corners 4">
              <a:extLst>
                <a:ext uri="{FF2B5EF4-FFF2-40B4-BE49-F238E27FC236}">
                  <a16:creationId xmlns:a16="http://schemas.microsoft.com/office/drawing/2014/main" id="{AE4AAEB8-FB9E-B709-BD2D-2E00DF0D16AD}"/>
                </a:ext>
              </a:extLst>
            </p:cNvPr>
            <p:cNvSpPr/>
            <p:nvPr/>
          </p:nvSpPr>
          <p:spPr>
            <a:xfrm>
              <a:off x="233825" y="1758018"/>
              <a:ext cx="2509376" cy="1569522"/>
            </a:xfrm>
            <a:prstGeom prst="roundRect">
              <a:avLst/>
            </a:prstGeom>
            <a:noFill/>
            <a:ln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: Rounded Corners 5">
                  <a:extLst>
                    <a:ext uri="{FF2B5EF4-FFF2-40B4-BE49-F238E27FC236}">
                      <a16:creationId xmlns:a16="http://schemas.microsoft.com/office/drawing/2014/main" id="{7E5A4C2E-EFA3-F9FB-1DB8-393BC1DE6396}"/>
                    </a:ext>
                  </a:extLst>
                </p:cNvPr>
                <p:cNvSpPr/>
                <p:nvPr/>
              </p:nvSpPr>
              <p:spPr>
                <a:xfrm>
                  <a:off x="233824" y="1758016"/>
                  <a:ext cx="2509376" cy="480682"/>
                </a:xfrm>
                <a:prstGeom prst="roundRect">
                  <a:avLst/>
                </a:prstGeom>
                <a:solidFill>
                  <a:srgbClr val="0099FF"/>
                </a:solidFill>
                <a:ln>
                  <a:solidFill>
                    <a:srgbClr val="0099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sz="1600" b="1" err="1"/>
                    <a:t>System</a:t>
                  </a:r>
                  <a:r>
                    <a:rPr lang="es-CO" sz="1600" b="1"/>
                    <a:t> Dynamics </a:t>
                  </a:r>
                  <a14:m>
                    <m:oMath xmlns:m="http://schemas.openxmlformats.org/officeDocument/2006/math"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s-CO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</m:sSubSup>
                      <m:r>
                        <a:rPr lang="es-CO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s-CO" sz="1600" b="1"/>
                </a:p>
              </p:txBody>
            </p:sp>
          </mc:Choice>
          <mc:Fallback>
            <p:sp>
              <p:nvSpPr>
                <p:cNvPr id="54" name="Rectangle: Rounded Corners 5">
                  <a:extLst>
                    <a:ext uri="{FF2B5EF4-FFF2-40B4-BE49-F238E27FC236}">
                      <a16:creationId xmlns:a16="http://schemas.microsoft.com/office/drawing/2014/main" id="{7E5A4C2E-EFA3-F9FB-1DB8-393BC1DE63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824" y="1758016"/>
                  <a:ext cx="2509376" cy="480682"/>
                </a:xfrm>
                <a:prstGeom prst="roundRect">
                  <a:avLst/>
                </a:prstGeom>
                <a:blipFill>
                  <a:blip r:embed="rId4"/>
                  <a:stretch>
                    <a:fillRect b="-5128"/>
                  </a:stretch>
                </a:blipFill>
                <a:ln>
                  <a:solidFill>
                    <a:srgbClr val="0099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Marcador de texto 4">
            <a:extLst>
              <a:ext uri="{FF2B5EF4-FFF2-40B4-BE49-F238E27FC236}">
                <a16:creationId xmlns:a16="http://schemas.microsoft.com/office/drawing/2014/main" id="{A5935A2E-9DB5-5321-6689-26ACA64F8FB3}"/>
              </a:ext>
            </a:extLst>
          </p:cNvPr>
          <p:cNvSpPr txBox="1">
            <a:spLocks/>
          </p:cNvSpPr>
          <p:nvPr/>
        </p:nvSpPr>
        <p:spPr>
          <a:xfrm>
            <a:off x="4188525" y="3972541"/>
            <a:ext cx="2735639" cy="872409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/>
              <a:t>Availability</a:t>
            </a:r>
          </a:p>
          <a:p>
            <a:pPr marL="342900" indent="-342900" algn="l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/>
              <a:t>(Price and transportation)</a:t>
            </a:r>
          </a:p>
        </p:txBody>
      </p:sp>
      <p:sp>
        <p:nvSpPr>
          <p:cNvPr id="56" name="Marcador de texto 4">
            <a:extLst>
              <a:ext uri="{FF2B5EF4-FFF2-40B4-BE49-F238E27FC236}">
                <a16:creationId xmlns:a16="http://schemas.microsoft.com/office/drawing/2014/main" id="{03FB4A13-E91E-520A-FBCB-FEC82768B4BE}"/>
              </a:ext>
            </a:extLst>
          </p:cNvPr>
          <p:cNvSpPr txBox="1">
            <a:spLocks/>
          </p:cNvSpPr>
          <p:nvPr/>
        </p:nvSpPr>
        <p:spPr>
          <a:xfrm>
            <a:off x="4201921" y="5552762"/>
            <a:ext cx="5292571" cy="90336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AB165"/>
              </a:buClr>
            </a:pPr>
            <a:r>
              <a:rPr lang="en-US" sz="1600" b="1">
                <a:solidFill>
                  <a:srgbClr val="0099FF"/>
                </a:solidFill>
              </a:rPr>
              <a:t>Inventory</a:t>
            </a:r>
            <a:r>
              <a:rPr lang="en-US" sz="1600"/>
              <a:t> of perishable products, updated with the</a:t>
            </a:r>
          </a:p>
          <a:p>
            <a:pPr algn="ctr">
              <a:buClr>
                <a:srgbClr val="7AB165"/>
              </a:buClr>
            </a:pPr>
            <a:r>
              <a:rPr lang="en-US" sz="1600" b="1">
                <a:solidFill>
                  <a:srgbClr val="0099FF"/>
                </a:solidFill>
              </a:rPr>
              <a:t>purchasing and collection</a:t>
            </a:r>
            <a:r>
              <a:rPr lang="en-US" sz="1600"/>
              <a:t> of products throughout suppliers</a:t>
            </a:r>
          </a:p>
          <a:p>
            <a:pPr algn="ctr">
              <a:buClr>
                <a:srgbClr val="7AB165"/>
              </a:buClr>
            </a:pPr>
            <a:r>
              <a:rPr lang="en-US" sz="1600"/>
              <a:t>in response to the </a:t>
            </a:r>
            <a:r>
              <a:rPr lang="en-US" sz="1600" b="1">
                <a:solidFill>
                  <a:srgbClr val="0099FF"/>
                </a:solidFill>
              </a:rPr>
              <a:t>demand</a:t>
            </a:r>
            <a:r>
              <a:rPr lang="en-US" sz="1600"/>
              <a:t>.</a:t>
            </a:r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 sz="1600"/>
          </a:p>
          <a:p>
            <a:pPr marL="342900" indent="-342900" algn="l">
              <a:buClr>
                <a:srgbClr val="7AB165"/>
              </a:buClr>
              <a:buFont typeface="Wingdings" panose="05000000000000000000" pitchFamily="2" charset="2"/>
              <a:buChar char="§"/>
            </a:pPr>
            <a:endParaRPr lang="en-US" sz="1600"/>
          </a:p>
        </p:txBody>
      </p:sp>
      <p:sp>
        <p:nvSpPr>
          <p:cNvPr id="57" name="Marcador de texto 4">
            <a:extLst>
              <a:ext uri="{FF2B5EF4-FFF2-40B4-BE49-F238E27FC236}">
                <a16:creationId xmlns:a16="http://schemas.microsoft.com/office/drawing/2014/main" id="{EA0E77AB-4212-E0C0-3A1F-8E360E39DA43}"/>
              </a:ext>
            </a:extLst>
          </p:cNvPr>
          <p:cNvSpPr txBox="1">
            <a:spLocks/>
          </p:cNvSpPr>
          <p:nvPr/>
        </p:nvSpPr>
        <p:spPr>
          <a:xfrm>
            <a:off x="7343661" y="3972541"/>
            <a:ext cx="1814297" cy="730524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/>
              <a:t>Demand</a:t>
            </a:r>
          </a:p>
          <a:p>
            <a:pPr marL="342900" indent="-342900" algn="l"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1600"/>
              <a:t>Estimations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A64ACEE-50F3-BED8-1BF7-C02E56715D39}"/>
              </a:ext>
            </a:extLst>
          </p:cNvPr>
          <p:cNvGrpSpPr/>
          <p:nvPr/>
        </p:nvGrpSpPr>
        <p:grpSpPr>
          <a:xfrm>
            <a:off x="1856351" y="3491523"/>
            <a:ext cx="1744376" cy="1533940"/>
            <a:chOff x="3304756" y="3523753"/>
            <a:chExt cx="1608083" cy="83472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BB59453-4EF0-3335-EFB2-C53CC6A0A715}"/>
                </a:ext>
              </a:extLst>
            </p:cNvPr>
            <p:cNvGrpSpPr/>
            <p:nvPr/>
          </p:nvGrpSpPr>
          <p:grpSpPr>
            <a:xfrm>
              <a:off x="3384331" y="3523753"/>
              <a:ext cx="1429407" cy="641009"/>
              <a:chOff x="233824" y="1758013"/>
              <a:chExt cx="2509377" cy="2024791"/>
            </a:xfrm>
          </p:grpSpPr>
          <p:sp>
            <p:nvSpPr>
              <p:cNvPr id="61" name="Rectangle: Rounded Corners 4">
                <a:extLst>
                  <a:ext uri="{FF2B5EF4-FFF2-40B4-BE49-F238E27FC236}">
                    <a16:creationId xmlns:a16="http://schemas.microsoft.com/office/drawing/2014/main" id="{3F7BB130-9BA1-82FC-DBA7-8F27CA81A724}"/>
                  </a:ext>
                </a:extLst>
              </p:cNvPr>
              <p:cNvSpPr/>
              <p:nvPr/>
            </p:nvSpPr>
            <p:spPr>
              <a:xfrm>
                <a:off x="233826" y="1758013"/>
                <a:ext cx="2509375" cy="2024791"/>
              </a:xfrm>
              <a:prstGeom prst="roundRect">
                <a:avLst/>
              </a:prstGeom>
              <a:noFill/>
              <a:ln>
                <a:solidFill>
                  <a:srgbClr val="8B45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2" name="Rectangle: Rounded Corners 5">
                <a:extLst>
                  <a:ext uri="{FF2B5EF4-FFF2-40B4-BE49-F238E27FC236}">
                    <a16:creationId xmlns:a16="http://schemas.microsoft.com/office/drawing/2014/main" id="{A0800A98-54E0-9C29-682A-74BC29345561}"/>
                  </a:ext>
                </a:extLst>
              </p:cNvPr>
              <p:cNvSpPr/>
              <p:nvPr/>
            </p:nvSpPr>
            <p:spPr>
              <a:xfrm>
                <a:off x="233824" y="1758016"/>
                <a:ext cx="2509375" cy="682228"/>
              </a:xfrm>
              <a:prstGeom prst="roundRect">
                <a:avLst/>
              </a:prstGeom>
              <a:solidFill>
                <a:srgbClr val="8B4513"/>
              </a:solidFill>
              <a:ln>
                <a:solidFill>
                  <a:srgbClr val="8B45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/>
                  <a:t>Historical Data</a:t>
                </a:r>
                <a:endParaRPr lang="es-CO" sz="1600" b="1"/>
              </a:p>
            </p:txBody>
          </p:sp>
        </p:grpSp>
        <p:sp>
          <p:nvSpPr>
            <p:cNvPr id="60" name="Marcador de texto 4">
              <a:extLst>
                <a:ext uri="{FF2B5EF4-FFF2-40B4-BE49-F238E27FC236}">
                  <a16:creationId xmlns:a16="http://schemas.microsoft.com/office/drawing/2014/main" id="{C2D7F310-B423-897F-B91B-48D4C5BE1A09}"/>
                </a:ext>
              </a:extLst>
            </p:cNvPr>
            <p:cNvSpPr txBox="1">
              <a:spLocks/>
            </p:cNvSpPr>
            <p:nvPr/>
          </p:nvSpPr>
          <p:spPr>
            <a:xfrm>
              <a:off x="3304756" y="3793708"/>
              <a:ext cx="1608083" cy="564770"/>
            </a:xfrm>
            <a:prstGeom prst="rect">
              <a:avLst/>
            </a:prstGeom>
          </p:spPr>
          <p:txBody>
            <a:bodyPr/>
            <a:lstStyle>
              <a:lvl1pPr marL="0" indent="0" algn="r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13" indent="-285737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7AB165"/>
                </a:buClr>
              </a:pPr>
              <a:r>
                <a:rPr lang="en-US" sz="1600"/>
                <a:t>Availabilities &amp; prices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0E5D27-8365-A19D-5810-86AFE7292EF9}"/>
              </a:ext>
            </a:extLst>
          </p:cNvPr>
          <p:cNvGrpSpPr/>
          <p:nvPr/>
        </p:nvGrpSpPr>
        <p:grpSpPr>
          <a:xfrm>
            <a:off x="9965861" y="3614011"/>
            <a:ext cx="1557470" cy="1200735"/>
            <a:chOff x="8153223" y="3241369"/>
            <a:chExt cx="1429407" cy="60682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9978FE2-2EF8-106F-506B-7C37D6B60EE5}"/>
                </a:ext>
              </a:extLst>
            </p:cNvPr>
            <p:cNvGrpSpPr/>
            <p:nvPr/>
          </p:nvGrpSpPr>
          <p:grpSpPr>
            <a:xfrm>
              <a:off x="8153223" y="3241369"/>
              <a:ext cx="1429407" cy="472530"/>
              <a:chOff x="233824" y="1758016"/>
              <a:chExt cx="2509377" cy="1492606"/>
            </a:xfrm>
          </p:grpSpPr>
          <p:sp>
            <p:nvSpPr>
              <p:cNvPr id="66" name="Rectangle: Rounded Corners 4">
                <a:extLst>
                  <a:ext uri="{FF2B5EF4-FFF2-40B4-BE49-F238E27FC236}">
                    <a16:creationId xmlns:a16="http://schemas.microsoft.com/office/drawing/2014/main" id="{E70D3B26-430C-D9E2-2451-1DF97A3715ED}"/>
                  </a:ext>
                </a:extLst>
              </p:cNvPr>
              <p:cNvSpPr/>
              <p:nvPr/>
            </p:nvSpPr>
            <p:spPr>
              <a:xfrm>
                <a:off x="233824" y="1758016"/>
                <a:ext cx="2509377" cy="1492606"/>
              </a:xfrm>
              <a:prstGeom prst="roundRect">
                <a:avLst/>
              </a:prstGeom>
              <a:noFill/>
              <a:ln>
                <a:solidFill>
                  <a:srgbClr val="E21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67" name="Rectangle: Rounded Corners 5">
                <a:extLst>
                  <a:ext uri="{FF2B5EF4-FFF2-40B4-BE49-F238E27FC236}">
                    <a16:creationId xmlns:a16="http://schemas.microsoft.com/office/drawing/2014/main" id="{AAD46A58-8F2F-437B-DD70-96FAEC7E55AA}"/>
                  </a:ext>
                </a:extLst>
              </p:cNvPr>
              <p:cNvSpPr/>
              <p:nvPr/>
            </p:nvSpPr>
            <p:spPr>
              <a:xfrm>
                <a:off x="233824" y="1758016"/>
                <a:ext cx="2509374" cy="631745"/>
              </a:xfrm>
              <a:prstGeom prst="roundRect">
                <a:avLst/>
              </a:prstGeom>
              <a:solidFill>
                <a:srgbClr val="E2133E"/>
              </a:solidFill>
              <a:ln>
                <a:solidFill>
                  <a:srgbClr val="E213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/>
                  <a:t>Historical Data</a:t>
                </a:r>
                <a:endParaRPr lang="es-CO" sz="1600" b="1"/>
              </a:p>
            </p:txBody>
          </p:sp>
        </p:grpSp>
        <p:sp>
          <p:nvSpPr>
            <p:cNvPr id="65" name="Marcador de texto 4">
              <a:extLst>
                <a:ext uri="{FF2B5EF4-FFF2-40B4-BE49-F238E27FC236}">
                  <a16:creationId xmlns:a16="http://schemas.microsoft.com/office/drawing/2014/main" id="{7176F4D0-B707-1AD5-607A-489060E39C75}"/>
                </a:ext>
              </a:extLst>
            </p:cNvPr>
            <p:cNvSpPr txBox="1">
              <a:spLocks/>
            </p:cNvSpPr>
            <p:nvPr/>
          </p:nvSpPr>
          <p:spPr>
            <a:xfrm>
              <a:off x="8153223" y="3485588"/>
              <a:ext cx="1429404" cy="362607"/>
            </a:xfrm>
            <a:prstGeom prst="rect">
              <a:avLst/>
            </a:prstGeom>
          </p:spPr>
          <p:txBody>
            <a:bodyPr/>
            <a:lstStyle>
              <a:lvl1pPr marL="0" indent="0" algn="r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13" indent="-285737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7AB165"/>
                </a:buClr>
              </a:pPr>
              <a:r>
                <a:rPr lang="en-US" sz="1600"/>
                <a:t>Demand</a:t>
              </a:r>
            </a:p>
          </p:txBody>
        </p:sp>
      </p:grpSp>
      <p:sp>
        <p:nvSpPr>
          <p:cNvPr id="127" name="Marcador de número de diapositiva 2">
            <a:extLst>
              <a:ext uri="{FF2B5EF4-FFF2-40B4-BE49-F238E27FC236}">
                <a16:creationId xmlns:a16="http://schemas.microsoft.com/office/drawing/2014/main" id="{EB71310B-54AF-DB8B-14CC-57588375A7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4651" y="6350251"/>
            <a:ext cx="2743200" cy="365125"/>
          </a:xfrm>
        </p:spPr>
        <p:txBody>
          <a:bodyPr/>
          <a:lstStyle/>
          <a:p>
            <a:r>
              <a:rPr lang="es-ES">
                <a:ea typeface="Calibri"/>
                <a:cs typeface="Calibri"/>
              </a:rPr>
              <a:t>5</a:t>
            </a:r>
          </a:p>
        </p:txBody>
      </p:sp>
      <p:sp>
        <p:nvSpPr>
          <p:cNvPr id="25" name="Rectángulo 23">
            <a:extLst>
              <a:ext uri="{FF2B5EF4-FFF2-40B4-BE49-F238E27FC236}">
                <a16:creationId xmlns:a16="http://schemas.microsoft.com/office/drawing/2014/main" id="{BFB1C703-85E2-A73F-4A0E-B0068BF97835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27" name="Rectángulo 21">
            <a:extLst>
              <a:ext uri="{FF2B5EF4-FFF2-40B4-BE49-F238E27FC236}">
                <a16:creationId xmlns:a16="http://schemas.microsoft.com/office/drawing/2014/main" id="{C97A2E1D-9AD7-6AA7-E766-D9A1A0971FBF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28" name="Rectángulo 22">
            <a:extLst>
              <a:ext uri="{FF2B5EF4-FFF2-40B4-BE49-F238E27FC236}">
                <a16:creationId xmlns:a16="http://schemas.microsoft.com/office/drawing/2014/main" id="{4616D50D-D152-CD80-C72D-78AF9754744C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29" name="Graphic 28" descr="Barn with solid fill">
            <a:extLst>
              <a:ext uri="{FF2B5EF4-FFF2-40B4-BE49-F238E27FC236}">
                <a16:creationId xmlns:a16="http://schemas.microsoft.com/office/drawing/2014/main" id="{DE6F0099-C021-4A0C-3E79-6A83FF915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39" name="Graphic 38" descr="Barn with solid fill">
            <a:extLst>
              <a:ext uri="{FF2B5EF4-FFF2-40B4-BE49-F238E27FC236}">
                <a16:creationId xmlns:a16="http://schemas.microsoft.com/office/drawing/2014/main" id="{309BBA4D-BCF8-48F5-1EF3-6E9A68491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57176855-6D57-62C1-45BF-5F200A4D7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0F1B6338-ED04-37B7-8715-FBE4A90E3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2" name="Graphic 41" descr="Warehouse with solid fill">
            <a:extLst>
              <a:ext uri="{FF2B5EF4-FFF2-40B4-BE49-F238E27FC236}">
                <a16:creationId xmlns:a16="http://schemas.microsoft.com/office/drawing/2014/main" id="{07C82F04-4E89-FC48-E034-F8617934E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31AD0397-DA44-10EF-5078-3C7D562F4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4" name="Graphic 43" descr="Barn with solid fill">
            <a:extLst>
              <a:ext uri="{FF2B5EF4-FFF2-40B4-BE49-F238E27FC236}">
                <a16:creationId xmlns:a16="http://schemas.microsoft.com/office/drawing/2014/main" id="{0C78BDD3-87CD-587D-E678-2905F7CD9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45" name="Graphic 44" descr="Home with solid fill">
            <a:extLst>
              <a:ext uri="{FF2B5EF4-FFF2-40B4-BE49-F238E27FC236}">
                <a16:creationId xmlns:a16="http://schemas.microsoft.com/office/drawing/2014/main" id="{BDEAF808-4040-58C5-1769-D9741DE12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9" name="Graphic 68" descr="Filing Box Archive with solid fill">
            <a:extLst>
              <a:ext uri="{FF2B5EF4-FFF2-40B4-BE49-F238E27FC236}">
                <a16:creationId xmlns:a16="http://schemas.microsoft.com/office/drawing/2014/main" id="{9DF2C9C2-968B-DF4B-2B53-6AE99087D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76" name="Graphic 75" descr="Home with solid fill">
            <a:extLst>
              <a:ext uri="{FF2B5EF4-FFF2-40B4-BE49-F238E27FC236}">
                <a16:creationId xmlns:a16="http://schemas.microsoft.com/office/drawing/2014/main" id="{29D94DB2-2CE3-10E7-8E3E-58EC369AB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77" name="Graphic 76" descr="Home with solid fill">
            <a:extLst>
              <a:ext uri="{FF2B5EF4-FFF2-40B4-BE49-F238E27FC236}">
                <a16:creationId xmlns:a16="http://schemas.microsoft.com/office/drawing/2014/main" id="{51CB814C-A419-6332-95E1-F12EEE597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78" name="Graphic 77" descr="Home with solid fill">
            <a:extLst>
              <a:ext uri="{FF2B5EF4-FFF2-40B4-BE49-F238E27FC236}">
                <a16:creationId xmlns:a16="http://schemas.microsoft.com/office/drawing/2014/main" id="{9096082A-CA3E-EA50-0C22-EE2AE70FA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326A3EF9-2AD8-24F5-D3A2-EB26BE77E1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446CF244-2751-DCC9-A2A8-AA35C4A9D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sp>
        <p:nvSpPr>
          <p:cNvPr id="84" name="Arrow: Right 83">
            <a:extLst>
              <a:ext uri="{FF2B5EF4-FFF2-40B4-BE49-F238E27FC236}">
                <a16:creationId xmlns:a16="http://schemas.microsoft.com/office/drawing/2014/main" id="{A04FCDF4-0DAD-0000-57DD-0F40A21462F1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E2133E"/>
          </a:solidFill>
          <a:ln>
            <a:solidFill>
              <a:srgbClr val="E21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5" name="Graphic 84" descr="Clipboard Partially Checked with solid fill">
            <a:extLst>
              <a:ext uri="{FF2B5EF4-FFF2-40B4-BE49-F238E27FC236}">
                <a16:creationId xmlns:a16="http://schemas.microsoft.com/office/drawing/2014/main" id="{F0DC7E6E-02A5-C149-136C-2A5F3CF28A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86" name="Graphic 85" descr="Grocery bag with solid fill">
            <a:extLst>
              <a:ext uri="{FF2B5EF4-FFF2-40B4-BE49-F238E27FC236}">
                <a16:creationId xmlns:a16="http://schemas.microsoft.com/office/drawing/2014/main" id="{9B5368D7-F7DE-81B7-C677-D56EB90073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82336" y="1088489"/>
            <a:ext cx="309916" cy="309916"/>
          </a:xfrm>
          <a:prstGeom prst="rect">
            <a:avLst/>
          </a:prstGeom>
        </p:spPr>
      </p:pic>
      <p:pic>
        <p:nvPicPr>
          <p:cNvPr id="87" name="Graphic 86" descr="Grocery bag with solid fill">
            <a:extLst>
              <a:ext uri="{FF2B5EF4-FFF2-40B4-BE49-F238E27FC236}">
                <a16:creationId xmlns:a16="http://schemas.microsoft.com/office/drawing/2014/main" id="{7B4B259E-6175-77AC-8C37-8B7C63BBF8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44596" y="1078751"/>
            <a:ext cx="309916" cy="309916"/>
          </a:xfrm>
          <a:prstGeom prst="rect">
            <a:avLst/>
          </a:prstGeom>
        </p:spPr>
      </p:pic>
      <p:pic>
        <p:nvPicPr>
          <p:cNvPr id="88" name="Graphic 87" descr="Grocery bag with solid fill">
            <a:extLst>
              <a:ext uri="{FF2B5EF4-FFF2-40B4-BE49-F238E27FC236}">
                <a16:creationId xmlns:a16="http://schemas.microsoft.com/office/drawing/2014/main" id="{594FCB5D-FFA7-098E-06FF-E6ECDBB850F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18059" y="864798"/>
            <a:ext cx="309916" cy="309916"/>
          </a:xfrm>
          <a:prstGeom prst="rect">
            <a:avLst/>
          </a:prstGeom>
        </p:spPr>
      </p:pic>
      <p:pic>
        <p:nvPicPr>
          <p:cNvPr id="89" name="Graphic 88" descr="Grocery bag with solid fill">
            <a:extLst>
              <a:ext uri="{FF2B5EF4-FFF2-40B4-BE49-F238E27FC236}">
                <a16:creationId xmlns:a16="http://schemas.microsoft.com/office/drawing/2014/main" id="{94BD69C0-84D4-79BC-5CAB-A1A47307F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05793" y="1819487"/>
            <a:ext cx="309916" cy="309916"/>
          </a:xfrm>
          <a:prstGeom prst="rect">
            <a:avLst/>
          </a:prstGeom>
        </p:spPr>
      </p:pic>
      <p:pic>
        <p:nvPicPr>
          <p:cNvPr id="90" name="Graphic 89" descr="Grocery bag with solid fill">
            <a:extLst>
              <a:ext uri="{FF2B5EF4-FFF2-40B4-BE49-F238E27FC236}">
                <a16:creationId xmlns:a16="http://schemas.microsoft.com/office/drawing/2014/main" id="{781C78E9-3C78-69E9-6270-791FCA0849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64987" y="1596503"/>
            <a:ext cx="309916" cy="309916"/>
          </a:xfrm>
          <a:prstGeom prst="rect">
            <a:avLst/>
          </a:prstGeom>
        </p:spPr>
      </p:pic>
      <p:pic>
        <p:nvPicPr>
          <p:cNvPr id="91" name="Graphic 90" descr="Grocery bag with solid fill">
            <a:extLst>
              <a:ext uri="{FF2B5EF4-FFF2-40B4-BE49-F238E27FC236}">
                <a16:creationId xmlns:a16="http://schemas.microsoft.com/office/drawing/2014/main" id="{3F9EDBB0-A9D2-CF55-D0F9-8C8E7F4672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19999" y="2073616"/>
            <a:ext cx="309916" cy="309916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FF7B731-2E03-CB20-B63F-0265918E3448}"/>
              </a:ext>
            </a:extLst>
          </p:cNvPr>
          <p:cNvCxnSpPr>
            <a:stCxn id="42" idx="1"/>
            <a:endCxn id="44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A63EEEF-3524-56CC-0CC2-F985E2A98607}"/>
              </a:ext>
            </a:extLst>
          </p:cNvPr>
          <p:cNvCxnSpPr>
            <a:cxnSpLocks/>
            <a:stCxn id="44" idx="1"/>
            <a:endCxn id="43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C7934B1-B214-23D4-A069-FE835005CCDC}"/>
              </a:ext>
            </a:extLst>
          </p:cNvPr>
          <p:cNvCxnSpPr>
            <a:cxnSpLocks/>
            <a:stCxn id="43" idx="0"/>
            <a:endCxn id="29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43AE84D-6D37-3607-B2F0-FC41169DC12D}"/>
              </a:ext>
            </a:extLst>
          </p:cNvPr>
          <p:cNvCxnSpPr>
            <a:cxnSpLocks/>
            <a:stCxn id="29" idx="3"/>
            <a:endCxn id="42" idx="1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76EEA6-6CD6-8C0A-D035-56449C935A7C}"/>
              </a:ext>
            </a:extLst>
          </p:cNvPr>
          <p:cNvCxnSpPr>
            <a:cxnSpLocks/>
            <a:stCxn id="42" idx="1"/>
            <a:endCxn id="40" idx="3"/>
          </p:cNvCxnSpPr>
          <p:nvPr/>
        </p:nvCxnSpPr>
        <p:spPr>
          <a:xfrm flipH="1" flipV="1">
            <a:off x="5256380" y="1204364"/>
            <a:ext cx="1628017" cy="1041462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59AB4DA-901E-F029-CCF2-9CAD1D92CA11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3353405" y="1204364"/>
            <a:ext cx="1388159" cy="72800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1C01DBF-7726-C312-908F-A40BD2064922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648480" y="1534572"/>
            <a:ext cx="447517" cy="484007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B291046-881D-0389-8762-6347B9EAC57F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2905888" y="2245826"/>
            <a:ext cx="3978509" cy="30161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Graphic 104" descr="Shopping basket with solid fill">
            <a:extLst>
              <a:ext uri="{FF2B5EF4-FFF2-40B4-BE49-F238E27FC236}">
                <a16:creationId xmlns:a16="http://schemas.microsoft.com/office/drawing/2014/main" id="{AB7FDDFE-E437-EBC4-174A-76A9CF82BE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9524" y="1436915"/>
            <a:ext cx="319909" cy="319909"/>
          </a:xfrm>
          <a:prstGeom prst="rect">
            <a:avLst/>
          </a:prstGeom>
        </p:spPr>
      </p:pic>
      <p:pic>
        <p:nvPicPr>
          <p:cNvPr id="106" name="Graphic 105" descr="Shopping basket with solid fill">
            <a:extLst>
              <a:ext uri="{FF2B5EF4-FFF2-40B4-BE49-F238E27FC236}">
                <a16:creationId xmlns:a16="http://schemas.microsoft.com/office/drawing/2014/main" id="{36ED8882-E717-0A02-8126-EFBAEBF1A9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68585" y="1276594"/>
            <a:ext cx="319909" cy="319909"/>
          </a:xfrm>
          <a:prstGeom prst="rect">
            <a:avLst/>
          </a:prstGeom>
        </p:spPr>
      </p:pic>
      <p:pic>
        <p:nvPicPr>
          <p:cNvPr id="107" name="Graphic 106" descr="Shopping basket with solid fill">
            <a:extLst>
              <a:ext uri="{FF2B5EF4-FFF2-40B4-BE49-F238E27FC236}">
                <a16:creationId xmlns:a16="http://schemas.microsoft.com/office/drawing/2014/main" id="{2DBE1ABB-131A-98B8-7889-6EF56C728E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87945" y="1204364"/>
            <a:ext cx="319909" cy="319909"/>
          </a:xfrm>
          <a:prstGeom prst="rect">
            <a:avLst/>
          </a:prstGeom>
        </p:spPr>
      </p:pic>
      <p:pic>
        <p:nvPicPr>
          <p:cNvPr id="108" name="Graphic 107" descr="Shopping basket with solid fill">
            <a:extLst>
              <a:ext uri="{FF2B5EF4-FFF2-40B4-BE49-F238E27FC236}">
                <a16:creationId xmlns:a16="http://schemas.microsoft.com/office/drawing/2014/main" id="{B543C730-72D9-2D12-23E2-F41762FE68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18714" y="2254328"/>
            <a:ext cx="319909" cy="319909"/>
          </a:xfrm>
          <a:prstGeom prst="rect">
            <a:avLst/>
          </a:prstGeom>
        </p:spPr>
      </p:pic>
      <p:pic>
        <p:nvPicPr>
          <p:cNvPr id="109" name="Graphic 108" descr="Shopping basket with solid fill">
            <a:extLst>
              <a:ext uri="{FF2B5EF4-FFF2-40B4-BE49-F238E27FC236}">
                <a16:creationId xmlns:a16="http://schemas.microsoft.com/office/drawing/2014/main" id="{784B3ACB-9F1D-B197-A0CE-E2CC3B99E7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6897" y="2661010"/>
            <a:ext cx="319909" cy="319909"/>
          </a:xfrm>
          <a:prstGeom prst="rect">
            <a:avLst/>
          </a:prstGeom>
        </p:spPr>
      </p:pic>
      <p:pic>
        <p:nvPicPr>
          <p:cNvPr id="110" name="Graphic 109" descr="Shopping basket with solid fill">
            <a:extLst>
              <a:ext uri="{FF2B5EF4-FFF2-40B4-BE49-F238E27FC236}">
                <a16:creationId xmlns:a16="http://schemas.microsoft.com/office/drawing/2014/main" id="{B6DA4A50-89A4-B530-4ED8-A9BBCD8CC9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53405" y="2844315"/>
            <a:ext cx="319909" cy="319909"/>
          </a:xfrm>
          <a:prstGeom prst="rect">
            <a:avLst/>
          </a:prstGeom>
        </p:spPr>
      </p:pic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D5E11D7-6596-02C9-3296-0A72B451547F}"/>
              </a:ext>
            </a:extLst>
          </p:cNvPr>
          <p:cNvCxnSpPr>
            <a:cxnSpLocks/>
            <a:stCxn id="61" idx="3"/>
            <a:endCxn id="47" idx="1"/>
          </p:cNvCxnSpPr>
          <p:nvPr/>
        </p:nvCxnSpPr>
        <p:spPr>
          <a:xfrm flipV="1">
            <a:off x="3493226" y="4080382"/>
            <a:ext cx="655811" cy="119"/>
          </a:xfrm>
          <a:prstGeom prst="bentConnector3">
            <a:avLst/>
          </a:prstGeom>
          <a:ln w="19050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16CB67BF-1EEF-4004-8013-93D233C05EA7}"/>
              </a:ext>
            </a:extLst>
          </p:cNvPr>
          <p:cNvCxnSpPr>
            <a:cxnSpLocks/>
            <a:stCxn id="66" idx="1"/>
            <a:endCxn id="47" idx="3"/>
          </p:cNvCxnSpPr>
          <p:nvPr/>
        </p:nvCxnSpPr>
        <p:spPr>
          <a:xfrm rot="10800000">
            <a:off x="9430319" y="4080382"/>
            <a:ext cx="535543" cy="1130"/>
          </a:xfrm>
          <a:prstGeom prst="bentConnector3">
            <a:avLst/>
          </a:prstGeom>
          <a:ln w="19050">
            <a:solidFill>
              <a:srgbClr val="E213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E4D22A-3827-5EFD-6665-3B4E9159A3CC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>
            <a:off x="6789678" y="4760359"/>
            <a:ext cx="5643" cy="28928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21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8AB54D97-93B4-0F60-43A9-059A63037119}"/>
              </a:ext>
            </a:extLst>
          </p:cNvPr>
          <p:cNvSpPr/>
          <p:nvPr/>
        </p:nvSpPr>
        <p:spPr>
          <a:xfrm>
            <a:off x="4970189" y="4727967"/>
            <a:ext cx="2091012" cy="5089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7" name="Marcador de número de diapositiva 2">
            <a:extLst>
              <a:ext uri="{FF2B5EF4-FFF2-40B4-BE49-F238E27FC236}">
                <a16:creationId xmlns:a16="http://schemas.microsoft.com/office/drawing/2014/main" id="{EB71310B-54AF-DB8B-14CC-57588375A7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4353" y="6346343"/>
            <a:ext cx="2743200" cy="365125"/>
          </a:xfrm>
        </p:spPr>
        <p:txBody>
          <a:bodyPr/>
          <a:lstStyle/>
          <a:p>
            <a:r>
              <a:rPr lang="es-ES"/>
              <a:t>6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B82A5412-65AE-4D68-B11E-6EA29D01219A}"/>
              </a:ext>
            </a:extLst>
          </p:cNvPr>
          <p:cNvSpPr/>
          <p:nvPr/>
        </p:nvSpPr>
        <p:spPr>
          <a:xfrm>
            <a:off x="6317544" y="3884698"/>
            <a:ext cx="2509376" cy="564770"/>
          </a:xfrm>
          <a:prstGeom prst="roundRect">
            <a:avLst/>
          </a:prstGeom>
          <a:solidFill>
            <a:srgbClr val="999CFF"/>
          </a:solidFill>
          <a:ln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Inventory Policy</a:t>
            </a:r>
            <a:endParaRPr lang="es-CO" sz="1600" b="1"/>
          </a:p>
        </p:txBody>
      </p:sp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FEDB2329-5AD5-FD50-38E0-A4B313FEE359}"/>
              </a:ext>
            </a:extLst>
          </p:cNvPr>
          <p:cNvSpPr/>
          <p:nvPr/>
        </p:nvSpPr>
        <p:spPr>
          <a:xfrm>
            <a:off x="375109" y="3885105"/>
            <a:ext cx="2390863" cy="564770"/>
          </a:xfrm>
          <a:prstGeom prst="roundRect">
            <a:avLst/>
          </a:prstGeom>
          <a:solidFill>
            <a:srgbClr val="999CFF"/>
          </a:solidFill>
          <a:ln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Routing Policy</a:t>
            </a:r>
            <a:endParaRPr lang="es-CO" sz="1600" b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4BD808-F0CC-9164-363E-0574311A268E}"/>
              </a:ext>
            </a:extLst>
          </p:cNvPr>
          <p:cNvGrpSpPr/>
          <p:nvPr/>
        </p:nvGrpSpPr>
        <p:grpSpPr>
          <a:xfrm>
            <a:off x="9469747" y="3885104"/>
            <a:ext cx="2509377" cy="564771"/>
            <a:chOff x="233824" y="1758016"/>
            <a:chExt cx="2509377" cy="564770"/>
          </a:xfrm>
        </p:grpSpPr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96983AEE-C5F8-D17C-70A7-35E5E1381155}"/>
                </a:ext>
              </a:extLst>
            </p:cNvPr>
            <p:cNvSpPr/>
            <p:nvPr/>
          </p:nvSpPr>
          <p:spPr>
            <a:xfrm>
              <a:off x="233825" y="1758017"/>
              <a:ext cx="2509376" cy="564765"/>
            </a:xfrm>
            <a:prstGeom prst="roundRect">
              <a:avLst/>
            </a:prstGeom>
            <a:noFill/>
            <a:ln>
              <a:solidFill>
                <a:srgbClr val="999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angle: Rounded Corners 5">
              <a:extLst>
                <a:ext uri="{FF2B5EF4-FFF2-40B4-BE49-F238E27FC236}">
                  <a16:creationId xmlns:a16="http://schemas.microsoft.com/office/drawing/2014/main" id="{296CC630-1B6B-9137-6D73-9C5B297C41C0}"/>
                </a:ext>
              </a:extLst>
            </p:cNvPr>
            <p:cNvSpPr/>
            <p:nvPr/>
          </p:nvSpPr>
          <p:spPr>
            <a:xfrm>
              <a:off x="233824" y="1758016"/>
              <a:ext cx="2509376" cy="564770"/>
            </a:xfrm>
            <a:prstGeom prst="roundRect">
              <a:avLst/>
            </a:prstGeom>
            <a:noFill/>
            <a:ln>
              <a:solidFill>
                <a:srgbClr val="999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Delivery Policy</a:t>
              </a:r>
              <a:endParaRPr lang="es-CO"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29" name="Marcador de texto 4">
            <a:extLst>
              <a:ext uri="{FF2B5EF4-FFF2-40B4-BE49-F238E27FC236}">
                <a16:creationId xmlns:a16="http://schemas.microsoft.com/office/drawing/2014/main" id="{1046BA09-0CA6-7F05-D5F6-FD9F7229E346}"/>
              </a:ext>
            </a:extLst>
          </p:cNvPr>
          <p:cNvSpPr txBox="1">
            <a:spLocks/>
          </p:cNvSpPr>
          <p:nvPr/>
        </p:nvSpPr>
        <p:spPr>
          <a:xfrm>
            <a:off x="4986682" y="4807436"/>
            <a:ext cx="2074519" cy="450637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99CFF"/>
              </a:buClr>
            </a:pPr>
            <a:r>
              <a:rPr lang="en-US" sz="1600"/>
              <a:t>MIP/LP Rolling Horizon</a:t>
            </a:r>
          </a:p>
        </p:txBody>
      </p:sp>
      <p:sp>
        <p:nvSpPr>
          <p:cNvPr id="43" name="Rectangle: Rounded Corners 4">
            <a:extLst>
              <a:ext uri="{FF2B5EF4-FFF2-40B4-BE49-F238E27FC236}">
                <a16:creationId xmlns:a16="http://schemas.microsoft.com/office/drawing/2014/main" id="{563C9236-40F0-CB2B-F594-A59F5043FF27}"/>
              </a:ext>
            </a:extLst>
          </p:cNvPr>
          <p:cNvSpPr/>
          <p:nvPr/>
        </p:nvSpPr>
        <p:spPr>
          <a:xfrm>
            <a:off x="4100402" y="5775852"/>
            <a:ext cx="1043861" cy="5089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60D7E5-DEB8-6197-F4C8-A7CE2FBDC54F}"/>
              </a:ext>
            </a:extLst>
          </p:cNvPr>
          <p:cNvGrpSpPr/>
          <p:nvPr/>
        </p:nvGrpSpPr>
        <p:grpSpPr>
          <a:xfrm>
            <a:off x="5710052" y="5744443"/>
            <a:ext cx="1174345" cy="562150"/>
            <a:chOff x="3306133" y="3523753"/>
            <a:chExt cx="1608083" cy="708031"/>
          </a:xfrm>
        </p:grpSpPr>
        <p:sp>
          <p:nvSpPr>
            <p:cNvPr id="77" name="Rectangle: Rounded Corners 4">
              <a:extLst>
                <a:ext uri="{FF2B5EF4-FFF2-40B4-BE49-F238E27FC236}">
                  <a16:creationId xmlns:a16="http://schemas.microsoft.com/office/drawing/2014/main" id="{90CD21BB-BCEF-38EC-91F4-1BF8783E0A98}"/>
                </a:ext>
              </a:extLst>
            </p:cNvPr>
            <p:cNvSpPr/>
            <p:nvPr/>
          </p:nvSpPr>
          <p:spPr>
            <a:xfrm>
              <a:off x="3384332" y="3523753"/>
              <a:ext cx="1429405" cy="64100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6" name="Marcador de texto 4">
              <a:extLst>
                <a:ext uri="{FF2B5EF4-FFF2-40B4-BE49-F238E27FC236}">
                  <a16:creationId xmlns:a16="http://schemas.microsoft.com/office/drawing/2014/main" id="{6F4D416F-6A46-5E75-8161-1A29AD69AAC6}"/>
                </a:ext>
              </a:extLst>
            </p:cNvPr>
            <p:cNvSpPr txBox="1">
              <a:spLocks/>
            </p:cNvSpPr>
            <p:nvPr/>
          </p:nvSpPr>
          <p:spPr>
            <a:xfrm>
              <a:off x="3306133" y="3667014"/>
              <a:ext cx="1608083" cy="564770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r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13" indent="-285737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7AB165"/>
                </a:buClr>
              </a:pPr>
              <a:r>
                <a:rPr lang="en-US" sz="1200"/>
                <a:t>Metaheuristics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6DAF26-2EC8-5D2C-5B58-1B7EDC741689}"/>
              </a:ext>
            </a:extLst>
          </p:cNvPr>
          <p:cNvGrpSpPr/>
          <p:nvPr/>
        </p:nvGrpSpPr>
        <p:grpSpPr>
          <a:xfrm>
            <a:off x="7250237" y="5602963"/>
            <a:ext cx="1174345" cy="702871"/>
            <a:chOff x="3294992" y="3523753"/>
            <a:chExt cx="1608083" cy="885270"/>
          </a:xfrm>
          <a:noFill/>
        </p:grpSpPr>
        <p:sp>
          <p:nvSpPr>
            <p:cNvPr id="85" name="Rectangle: Rounded Corners 4">
              <a:extLst>
                <a:ext uri="{FF2B5EF4-FFF2-40B4-BE49-F238E27FC236}">
                  <a16:creationId xmlns:a16="http://schemas.microsoft.com/office/drawing/2014/main" id="{A837AB82-1924-04C5-905A-733DC90ABE26}"/>
                </a:ext>
              </a:extLst>
            </p:cNvPr>
            <p:cNvSpPr/>
            <p:nvPr/>
          </p:nvSpPr>
          <p:spPr>
            <a:xfrm>
              <a:off x="3384332" y="3523753"/>
              <a:ext cx="1429405" cy="885270"/>
            </a:xfrm>
            <a:prstGeom prst="roundRect">
              <a:avLst>
                <a:gd name="adj" fmla="val 2967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84" name="Marcador de texto 4">
              <a:extLst>
                <a:ext uri="{FF2B5EF4-FFF2-40B4-BE49-F238E27FC236}">
                  <a16:creationId xmlns:a16="http://schemas.microsoft.com/office/drawing/2014/main" id="{0571CB05-905F-3054-0F4D-A2DA03FE7AFA}"/>
                </a:ext>
              </a:extLst>
            </p:cNvPr>
            <p:cNvSpPr txBox="1">
              <a:spLocks/>
            </p:cNvSpPr>
            <p:nvPr/>
          </p:nvSpPr>
          <p:spPr>
            <a:xfrm>
              <a:off x="3294992" y="3671992"/>
              <a:ext cx="1608083" cy="56477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 marL="0" indent="0" algn="r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13" indent="-285737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rgbClr val="7AB165"/>
                </a:buClr>
              </a:pPr>
              <a:r>
                <a:rPr lang="en-US" sz="1200"/>
                <a:t>Column Generation</a:t>
              </a:r>
            </a:p>
          </p:txBody>
        </p:sp>
      </p:grpSp>
      <p:sp>
        <p:nvSpPr>
          <p:cNvPr id="55" name="Rectángulo 23">
            <a:extLst>
              <a:ext uri="{FF2B5EF4-FFF2-40B4-BE49-F238E27FC236}">
                <a16:creationId xmlns:a16="http://schemas.microsoft.com/office/drawing/2014/main" id="{EB89F99B-BFCE-1CEB-7F16-6CE96CC247A4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56" name="Rectángulo 21">
            <a:extLst>
              <a:ext uri="{FF2B5EF4-FFF2-40B4-BE49-F238E27FC236}">
                <a16:creationId xmlns:a16="http://schemas.microsoft.com/office/drawing/2014/main" id="{E659E111-95BE-E4A9-4300-8BA658CE8254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57" name="Rectángulo 22">
            <a:extLst>
              <a:ext uri="{FF2B5EF4-FFF2-40B4-BE49-F238E27FC236}">
                <a16:creationId xmlns:a16="http://schemas.microsoft.com/office/drawing/2014/main" id="{3D3E1B4E-F421-5DD5-7791-E0559A91FAB9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58" name="Graphic 57" descr="Barn with solid fill">
            <a:extLst>
              <a:ext uri="{FF2B5EF4-FFF2-40B4-BE49-F238E27FC236}">
                <a16:creationId xmlns:a16="http://schemas.microsoft.com/office/drawing/2014/main" id="{F9156B1C-1085-5DE3-C64C-85B2583FC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59" name="Graphic 58" descr="Barn with solid fill">
            <a:extLst>
              <a:ext uri="{FF2B5EF4-FFF2-40B4-BE49-F238E27FC236}">
                <a16:creationId xmlns:a16="http://schemas.microsoft.com/office/drawing/2014/main" id="{033D581E-5C4C-3A28-C8DA-60F5F7B3D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60" name="Graphic 59" descr="Barn with solid fill">
            <a:extLst>
              <a:ext uri="{FF2B5EF4-FFF2-40B4-BE49-F238E27FC236}">
                <a16:creationId xmlns:a16="http://schemas.microsoft.com/office/drawing/2014/main" id="{6DB57B76-6F36-BB1E-1A4B-D25EA038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61" name="Graphic 60" descr="Barn with solid fill">
            <a:extLst>
              <a:ext uri="{FF2B5EF4-FFF2-40B4-BE49-F238E27FC236}">
                <a16:creationId xmlns:a16="http://schemas.microsoft.com/office/drawing/2014/main" id="{12D9B7D5-224A-A879-4FF0-F43B7FB5A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62" name="Graphic 61" descr="Warehouse with solid fill">
            <a:extLst>
              <a:ext uri="{FF2B5EF4-FFF2-40B4-BE49-F238E27FC236}">
                <a16:creationId xmlns:a16="http://schemas.microsoft.com/office/drawing/2014/main" id="{354D96D7-2007-0E6B-7B1B-78B5D67D3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63" name="Graphic 62" descr="Barn with solid fill">
            <a:extLst>
              <a:ext uri="{FF2B5EF4-FFF2-40B4-BE49-F238E27FC236}">
                <a16:creationId xmlns:a16="http://schemas.microsoft.com/office/drawing/2014/main" id="{6A2CFF37-7426-F587-7D28-33E5B71B1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64" name="Graphic 63" descr="Barn with solid fill">
            <a:extLst>
              <a:ext uri="{FF2B5EF4-FFF2-40B4-BE49-F238E27FC236}">
                <a16:creationId xmlns:a16="http://schemas.microsoft.com/office/drawing/2014/main" id="{95E8D1AA-EBC8-4E38-6C99-E9474CC7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65" name="Graphic 64" descr="Home with solid fill">
            <a:extLst>
              <a:ext uri="{FF2B5EF4-FFF2-40B4-BE49-F238E27FC236}">
                <a16:creationId xmlns:a16="http://schemas.microsoft.com/office/drawing/2014/main" id="{1637D925-C8F4-F52A-E7F4-1D00B27DB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6" name="Graphic 65" descr="Filing Box Archive with solid fill">
            <a:extLst>
              <a:ext uri="{FF2B5EF4-FFF2-40B4-BE49-F238E27FC236}">
                <a16:creationId xmlns:a16="http://schemas.microsoft.com/office/drawing/2014/main" id="{0E3FE226-B3B8-9688-AE67-51EF4EEF9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67" name="Graphic 66" descr="Home with solid fill">
            <a:extLst>
              <a:ext uri="{FF2B5EF4-FFF2-40B4-BE49-F238E27FC236}">
                <a16:creationId xmlns:a16="http://schemas.microsoft.com/office/drawing/2014/main" id="{12E2016F-CFB3-74B9-7E2B-9C306C96B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68" name="Graphic 67" descr="Home with solid fill">
            <a:extLst>
              <a:ext uri="{FF2B5EF4-FFF2-40B4-BE49-F238E27FC236}">
                <a16:creationId xmlns:a16="http://schemas.microsoft.com/office/drawing/2014/main" id="{0D54A6C0-6C86-391A-01F4-5101709D2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70" name="Graphic 69" descr="Home with solid fill">
            <a:extLst>
              <a:ext uri="{FF2B5EF4-FFF2-40B4-BE49-F238E27FC236}">
                <a16:creationId xmlns:a16="http://schemas.microsoft.com/office/drawing/2014/main" id="{19DEB873-95FD-A219-397A-4569C9DEF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104" name="Graphic 103" descr="Home with solid fill">
            <a:extLst>
              <a:ext uri="{FF2B5EF4-FFF2-40B4-BE49-F238E27FC236}">
                <a16:creationId xmlns:a16="http://schemas.microsoft.com/office/drawing/2014/main" id="{9CFDFBF2-846B-F0B4-7DBA-7A2CD1530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105" name="Graphic 104" descr="Home with solid fill">
            <a:extLst>
              <a:ext uri="{FF2B5EF4-FFF2-40B4-BE49-F238E27FC236}">
                <a16:creationId xmlns:a16="http://schemas.microsoft.com/office/drawing/2014/main" id="{79205C46-91C1-C73F-37B4-DAB267429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A0669058-B06B-3AF0-087D-5F2F3F398922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E2133E"/>
          </a:solidFill>
          <a:ln>
            <a:solidFill>
              <a:srgbClr val="E21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7" name="Graphic 106" descr="Clipboard Partially Checked with solid fill">
            <a:extLst>
              <a:ext uri="{FF2B5EF4-FFF2-40B4-BE49-F238E27FC236}">
                <a16:creationId xmlns:a16="http://schemas.microsoft.com/office/drawing/2014/main" id="{CA755F63-80C8-BB72-9928-3AFEC5A68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108" name="Graphic 107" descr="Grocery bag with solid fill">
            <a:extLst>
              <a:ext uri="{FF2B5EF4-FFF2-40B4-BE49-F238E27FC236}">
                <a16:creationId xmlns:a16="http://schemas.microsoft.com/office/drawing/2014/main" id="{987B839C-43D9-EE6D-8A54-E0359A70A3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82336" y="1088489"/>
            <a:ext cx="309916" cy="309916"/>
          </a:xfrm>
          <a:prstGeom prst="rect">
            <a:avLst/>
          </a:prstGeom>
        </p:spPr>
      </p:pic>
      <p:pic>
        <p:nvPicPr>
          <p:cNvPr id="109" name="Graphic 108" descr="Grocery bag with solid fill">
            <a:extLst>
              <a:ext uri="{FF2B5EF4-FFF2-40B4-BE49-F238E27FC236}">
                <a16:creationId xmlns:a16="http://schemas.microsoft.com/office/drawing/2014/main" id="{514C11D4-86BE-C674-6001-C94C181893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44596" y="1078751"/>
            <a:ext cx="309916" cy="309916"/>
          </a:xfrm>
          <a:prstGeom prst="rect">
            <a:avLst/>
          </a:prstGeom>
        </p:spPr>
      </p:pic>
      <p:pic>
        <p:nvPicPr>
          <p:cNvPr id="110" name="Graphic 109" descr="Grocery bag with solid fill">
            <a:extLst>
              <a:ext uri="{FF2B5EF4-FFF2-40B4-BE49-F238E27FC236}">
                <a16:creationId xmlns:a16="http://schemas.microsoft.com/office/drawing/2014/main" id="{689E80AE-DAD1-672C-8667-0618398F7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8059" y="864798"/>
            <a:ext cx="309916" cy="309916"/>
          </a:xfrm>
          <a:prstGeom prst="rect">
            <a:avLst/>
          </a:prstGeom>
        </p:spPr>
      </p:pic>
      <p:pic>
        <p:nvPicPr>
          <p:cNvPr id="111" name="Graphic 110" descr="Grocery bag with solid fill">
            <a:extLst>
              <a:ext uri="{FF2B5EF4-FFF2-40B4-BE49-F238E27FC236}">
                <a16:creationId xmlns:a16="http://schemas.microsoft.com/office/drawing/2014/main" id="{D10EE64B-24A8-5BB5-AFD2-EFFFBB4090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05793" y="1819487"/>
            <a:ext cx="309916" cy="309916"/>
          </a:xfrm>
          <a:prstGeom prst="rect">
            <a:avLst/>
          </a:prstGeom>
        </p:spPr>
      </p:pic>
      <p:pic>
        <p:nvPicPr>
          <p:cNvPr id="112" name="Graphic 111" descr="Grocery bag with solid fill">
            <a:extLst>
              <a:ext uri="{FF2B5EF4-FFF2-40B4-BE49-F238E27FC236}">
                <a16:creationId xmlns:a16="http://schemas.microsoft.com/office/drawing/2014/main" id="{80E170BB-D3D4-7B78-DEB9-17EC538FED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64987" y="1596503"/>
            <a:ext cx="309916" cy="309916"/>
          </a:xfrm>
          <a:prstGeom prst="rect">
            <a:avLst/>
          </a:prstGeom>
        </p:spPr>
      </p:pic>
      <p:pic>
        <p:nvPicPr>
          <p:cNvPr id="113" name="Graphic 112" descr="Grocery bag with solid fill">
            <a:extLst>
              <a:ext uri="{FF2B5EF4-FFF2-40B4-BE49-F238E27FC236}">
                <a16:creationId xmlns:a16="http://schemas.microsoft.com/office/drawing/2014/main" id="{A77E76EF-DCB1-E2A5-F0C0-D409B9294F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19999" y="2073616"/>
            <a:ext cx="309916" cy="309916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7E0A0A6-25A1-B0F8-9C9D-AEFD2A01AC24}"/>
              </a:ext>
            </a:extLst>
          </p:cNvPr>
          <p:cNvCxnSpPr>
            <a:stCxn id="62" idx="1"/>
            <a:endCxn id="64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89FF008-BA99-E6DA-D3DF-B15BEFF3AF9E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097B101-A581-FA86-7EB8-9A1A505973D6}"/>
              </a:ext>
            </a:extLst>
          </p:cNvPr>
          <p:cNvCxnSpPr>
            <a:cxnSpLocks/>
            <a:stCxn id="63" idx="0"/>
            <a:endCxn id="58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7422A94-0309-5FE3-6159-9002BD469C95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EBCB902-98E4-D6E0-FD40-71D4BD0CC706}"/>
              </a:ext>
            </a:extLst>
          </p:cNvPr>
          <p:cNvCxnSpPr>
            <a:cxnSpLocks/>
            <a:stCxn id="62" idx="1"/>
            <a:endCxn id="60" idx="3"/>
          </p:cNvCxnSpPr>
          <p:nvPr/>
        </p:nvCxnSpPr>
        <p:spPr>
          <a:xfrm flipH="1" flipV="1">
            <a:off x="5256380" y="1204364"/>
            <a:ext cx="1628017" cy="1041462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EA50C0D-A81E-3DD9-285A-07DD0D6E8F5D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3353405" y="1204364"/>
            <a:ext cx="1388159" cy="72800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56E7DCB-0262-6CED-D1E5-4592F5159A49}"/>
              </a:ext>
            </a:extLst>
          </p:cNvPr>
          <p:cNvCxnSpPr>
            <a:cxnSpLocks/>
            <a:stCxn id="59" idx="2"/>
            <a:endCxn id="61" idx="0"/>
          </p:cNvCxnSpPr>
          <p:nvPr/>
        </p:nvCxnSpPr>
        <p:spPr>
          <a:xfrm flipH="1">
            <a:off x="2648480" y="1534572"/>
            <a:ext cx="447517" cy="484007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4AB8D7B-8685-E77C-E916-C9B707F7D016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2905888" y="2245826"/>
            <a:ext cx="3978509" cy="30161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Graphic 121" descr="Shopping basket with solid fill">
            <a:extLst>
              <a:ext uri="{FF2B5EF4-FFF2-40B4-BE49-F238E27FC236}">
                <a16:creationId xmlns:a16="http://schemas.microsoft.com/office/drawing/2014/main" id="{8F904977-2BD3-F9BC-AE19-64BDC0B4AE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524" y="1436915"/>
            <a:ext cx="319909" cy="319909"/>
          </a:xfrm>
          <a:prstGeom prst="rect">
            <a:avLst/>
          </a:prstGeom>
        </p:spPr>
      </p:pic>
      <p:pic>
        <p:nvPicPr>
          <p:cNvPr id="123" name="Graphic 122" descr="Shopping basket with solid fill">
            <a:extLst>
              <a:ext uri="{FF2B5EF4-FFF2-40B4-BE49-F238E27FC236}">
                <a16:creationId xmlns:a16="http://schemas.microsoft.com/office/drawing/2014/main" id="{2EE18074-8EE6-391C-A524-A314A256AA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68585" y="1276594"/>
            <a:ext cx="319909" cy="319909"/>
          </a:xfrm>
          <a:prstGeom prst="rect">
            <a:avLst/>
          </a:prstGeom>
        </p:spPr>
      </p:pic>
      <p:pic>
        <p:nvPicPr>
          <p:cNvPr id="124" name="Graphic 123" descr="Shopping basket with solid fill">
            <a:extLst>
              <a:ext uri="{FF2B5EF4-FFF2-40B4-BE49-F238E27FC236}">
                <a16:creationId xmlns:a16="http://schemas.microsoft.com/office/drawing/2014/main" id="{37811284-0C48-4C2D-07E2-C5C3A459D7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87945" y="1204364"/>
            <a:ext cx="319909" cy="319909"/>
          </a:xfrm>
          <a:prstGeom prst="rect">
            <a:avLst/>
          </a:prstGeom>
        </p:spPr>
      </p:pic>
      <p:pic>
        <p:nvPicPr>
          <p:cNvPr id="125" name="Graphic 124" descr="Shopping basket with solid fill">
            <a:extLst>
              <a:ext uri="{FF2B5EF4-FFF2-40B4-BE49-F238E27FC236}">
                <a16:creationId xmlns:a16="http://schemas.microsoft.com/office/drawing/2014/main" id="{06D3FD63-0D01-EB96-A513-19517CB250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18714" y="2254328"/>
            <a:ext cx="319909" cy="319909"/>
          </a:xfrm>
          <a:prstGeom prst="rect">
            <a:avLst/>
          </a:prstGeom>
        </p:spPr>
      </p:pic>
      <p:pic>
        <p:nvPicPr>
          <p:cNvPr id="126" name="Graphic 125" descr="Shopping basket with solid fill">
            <a:extLst>
              <a:ext uri="{FF2B5EF4-FFF2-40B4-BE49-F238E27FC236}">
                <a16:creationId xmlns:a16="http://schemas.microsoft.com/office/drawing/2014/main" id="{9CFD9936-C824-FFA0-63F2-BCD6E9F7EC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897" y="2661010"/>
            <a:ext cx="319909" cy="319909"/>
          </a:xfrm>
          <a:prstGeom prst="rect">
            <a:avLst/>
          </a:prstGeom>
        </p:spPr>
      </p:pic>
      <p:pic>
        <p:nvPicPr>
          <p:cNvPr id="128" name="Graphic 127" descr="Shopping basket with solid fill">
            <a:extLst>
              <a:ext uri="{FF2B5EF4-FFF2-40B4-BE49-F238E27FC236}">
                <a16:creationId xmlns:a16="http://schemas.microsoft.com/office/drawing/2014/main" id="{A717B8CB-16CC-AC72-7990-459CE62689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53405" y="2844315"/>
            <a:ext cx="319909" cy="319909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6DE47FA8-FFB3-4FC2-0C7C-5B9D27EAC763}"/>
              </a:ext>
            </a:extLst>
          </p:cNvPr>
          <p:cNvSpPr/>
          <p:nvPr/>
        </p:nvSpPr>
        <p:spPr>
          <a:xfrm>
            <a:off x="3394045" y="3875147"/>
            <a:ext cx="2227041" cy="564770"/>
          </a:xfrm>
          <a:prstGeom prst="roundRect">
            <a:avLst/>
          </a:prstGeom>
          <a:solidFill>
            <a:srgbClr val="999CFF"/>
          </a:solidFill>
          <a:ln>
            <a:solidFill>
              <a:srgbClr val="999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Purchasing Policy</a:t>
            </a:r>
            <a:endParaRPr lang="es-CO" sz="1600" b="1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23C1AF5-75CE-F316-E3BF-7AD7E8531BF2}"/>
              </a:ext>
            </a:extLst>
          </p:cNvPr>
          <p:cNvCxnSpPr>
            <a:stCxn id="7" idx="1"/>
            <a:endCxn id="2" idx="2"/>
          </p:cNvCxnSpPr>
          <p:nvPr/>
        </p:nvCxnSpPr>
        <p:spPr>
          <a:xfrm rot="10800000">
            <a:off x="4507567" y="4439918"/>
            <a:ext cx="462623" cy="542519"/>
          </a:xfrm>
          <a:prstGeom prst="bentConnector2">
            <a:avLst/>
          </a:prstGeom>
          <a:ln w="19050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63C3DDD-0AD3-7012-9E25-9D88E22E3F10}"/>
              </a:ext>
            </a:extLst>
          </p:cNvPr>
          <p:cNvCxnSpPr>
            <a:stCxn id="7" idx="3"/>
            <a:endCxn id="19" idx="2"/>
          </p:cNvCxnSpPr>
          <p:nvPr/>
        </p:nvCxnSpPr>
        <p:spPr>
          <a:xfrm flipV="1">
            <a:off x="7061201" y="4449468"/>
            <a:ext cx="511031" cy="532968"/>
          </a:xfrm>
          <a:prstGeom prst="bentConnector2">
            <a:avLst/>
          </a:prstGeom>
          <a:ln w="19050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4">
            <a:extLst>
              <a:ext uri="{FF2B5EF4-FFF2-40B4-BE49-F238E27FC236}">
                <a16:creationId xmlns:a16="http://schemas.microsoft.com/office/drawing/2014/main" id="{AE502DA7-2864-8B71-4030-CF4A736C2183}"/>
              </a:ext>
            </a:extLst>
          </p:cNvPr>
          <p:cNvSpPr/>
          <p:nvPr/>
        </p:nvSpPr>
        <p:spPr>
          <a:xfrm>
            <a:off x="3849636" y="5353368"/>
            <a:ext cx="4694924" cy="121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A13CE8-F713-00BD-3866-71898CF060D2}"/>
              </a:ext>
            </a:extLst>
          </p:cNvPr>
          <p:cNvCxnSpPr>
            <a:stCxn id="14" idx="1"/>
            <a:endCxn id="24" idx="2"/>
          </p:cNvCxnSpPr>
          <p:nvPr/>
        </p:nvCxnSpPr>
        <p:spPr>
          <a:xfrm rot="10800000">
            <a:off x="1570542" y="4449876"/>
            <a:ext cx="2279095" cy="1509793"/>
          </a:xfrm>
          <a:prstGeom prst="bentConnector2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8D1CDC6-CCE0-893C-9EA6-D5F77801077A}"/>
              </a:ext>
            </a:extLst>
          </p:cNvPr>
          <p:cNvCxnSpPr>
            <a:stCxn id="14" idx="3"/>
            <a:endCxn id="28" idx="2"/>
          </p:cNvCxnSpPr>
          <p:nvPr/>
        </p:nvCxnSpPr>
        <p:spPr>
          <a:xfrm flipV="1">
            <a:off x="8544560" y="4449875"/>
            <a:ext cx="2179875" cy="1509793"/>
          </a:xfrm>
          <a:prstGeom prst="bentConnector2">
            <a:avLst/>
          </a:prstGeom>
          <a:ln w="28575">
            <a:solidFill>
              <a:srgbClr val="99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490595ED-5180-CCB7-6668-A51EAC076A04}"/>
              </a:ext>
            </a:extLst>
          </p:cNvPr>
          <p:cNvSpPr txBox="1">
            <a:spLocks/>
          </p:cNvSpPr>
          <p:nvPr/>
        </p:nvSpPr>
        <p:spPr>
          <a:xfrm>
            <a:off x="4122767" y="5867947"/>
            <a:ext cx="1043861" cy="450637"/>
          </a:xfrm>
          <a:prstGeom prst="rect">
            <a:avLst/>
          </a:prstGeom>
        </p:spPr>
        <p:txBody>
          <a:bodyPr/>
          <a:lstStyle>
            <a:lvl1pPr marL="0" indent="0"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999CFF"/>
              </a:buClr>
            </a:pPr>
            <a:r>
              <a:rPr lang="en-US" sz="1400"/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192259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arcador de número de diapositiva 2">
            <a:extLst>
              <a:ext uri="{FF2B5EF4-FFF2-40B4-BE49-F238E27FC236}">
                <a16:creationId xmlns:a16="http://schemas.microsoft.com/office/drawing/2014/main" id="{EB71310B-54AF-DB8B-14CC-57588375A7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4651" y="6350251"/>
            <a:ext cx="2743200" cy="365125"/>
          </a:xfrm>
        </p:spPr>
        <p:txBody>
          <a:bodyPr/>
          <a:lstStyle/>
          <a:p>
            <a:r>
              <a:rPr lang="es-ES"/>
              <a:t>6</a:t>
            </a:r>
            <a:endParaRPr lang="es-ES">
              <a:ea typeface="Calibri"/>
              <a:cs typeface="Calibri"/>
            </a:endParaRPr>
          </a:p>
        </p:txBody>
      </p:sp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91068613-C9DC-5D84-CEB3-C31A8098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8" y="3532219"/>
            <a:ext cx="4074626" cy="3055967"/>
          </a:xfrm>
          <a:prstGeom prst="rect">
            <a:avLst/>
          </a:prstGeom>
        </p:spPr>
      </p:pic>
      <p:sp>
        <p:nvSpPr>
          <p:cNvPr id="55" name="Rectángulo 23">
            <a:extLst>
              <a:ext uri="{FF2B5EF4-FFF2-40B4-BE49-F238E27FC236}">
                <a16:creationId xmlns:a16="http://schemas.microsoft.com/office/drawing/2014/main" id="{EB89F99B-BFCE-1CEB-7F16-6CE96CC247A4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56" name="Rectángulo 21">
            <a:extLst>
              <a:ext uri="{FF2B5EF4-FFF2-40B4-BE49-F238E27FC236}">
                <a16:creationId xmlns:a16="http://schemas.microsoft.com/office/drawing/2014/main" id="{E659E111-95BE-E4A9-4300-8BA658CE8254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57" name="Rectángulo 22">
            <a:extLst>
              <a:ext uri="{FF2B5EF4-FFF2-40B4-BE49-F238E27FC236}">
                <a16:creationId xmlns:a16="http://schemas.microsoft.com/office/drawing/2014/main" id="{3D3E1B4E-F421-5DD5-7791-E0559A91FAB9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58" name="Graphic 57" descr="Barn with solid fill">
            <a:extLst>
              <a:ext uri="{FF2B5EF4-FFF2-40B4-BE49-F238E27FC236}">
                <a16:creationId xmlns:a16="http://schemas.microsoft.com/office/drawing/2014/main" id="{F9156B1C-1085-5DE3-C64C-85B2583FC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59" name="Graphic 58" descr="Barn with solid fill">
            <a:extLst>
              <a:ext uri="{FF2B5EF4-FFF2-40B4-BE49-F238E27FC236}">
                <a16:creationId xmlns:a16="http://schemas.microsoft.com/office/drawing/2014/main" id="{033D581E-5C4C-3A28-C8DA-60F5F7B3D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60" name="Graphic 59" descr="Barn with solid fill">
            <a:extLst>
              <a:ext uri="{FF2B5EF4-FFF2-40B4-BE49-F238E27FC236}">
                <a16:creationId xmlns:a16="http://schemas.microsoft.com/office/drawing/2014/main" id="{6DB57B76-6F36-BB1E-1A4B-D25EA0386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61" name="Graphic 60" descr="Barn with solid fill">
            <a:extLst>
              <a:ext uri="{FF2B5EF4-FFF2-40B4-BE49-F238E27FC236}">
                <a16:creationId xmlns:a16="http://schemas.microsoft.com/office/drawing/2014/main" id="{12D9B7D5-224A-A879-4FF0-F43B7FB5A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62" name="Graphic 61" descr="Warehouse with solid fill">
            <a:extLst>
              <a:ext uri="{FF2B5EF4-FFF2-40B4-BE49-F238E27FC236}">
                <a16:creationId xmlns:a16="http://schemas.microsoft.com/office/drawing/2014/main" id="{354D96D7-2007-0E6B-7B1B-78B5D67D3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63" name="Graphic 62" descr="Barn with solid fill">
            <a:extLst>
              <a:ext uri="{FF2B5EF4-FFF2-40B4-BE49-F238E27FC236}">
                <a16:creationId xmlns:a16="http://schemas.microsoft.com/office/drawing/2014/main" id="{6A2CFF37-7426-F587-7D28-33E5B71B1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64" name="Graphic 63" descr="Barn with solid fill">
            <a:extLst>
              <a:ext uri="{FF2B5EF4-FFF2-40B4-BE49-F238E27FC236}">
                <a16:creationId xmlns:a16="http://schemas.microsoft.com/office/drawing/2014/main" id="{95E8D1AA-EBC8-4E38-6C99-E9474CC75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65" name="Graphic 64" descr="Home with solid fill">
            <a:extLst>
              <a:ext uri="{FF2B5EF4-FFF2-40B4-BE49-F238E27FC236}">
                <a16:creationId xmlns:a16="http://schemas.microsoft.com/office/drawing/2014/main" id="{1637D925-C8F4-F52A-E7F4-1D00B27DB9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6" name="Graphic 65" descr="Filing Box Archive with solid fill">
            <a:extLst>
              <a:ext uri="{FF2B5EF4-FFF2-40B4-BE49-F238E27FC236}">
                <a16:creationId xmlns:a16="http://schemas.microsoft.com/office/drawing/2014/main" id="{0E3FE226-B3B8-9688-AE67-51EF4EEF9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67" name="Graphic 66" descr="Home with solid fill">
            <a:extLst>
              <a:ext uri="{FF2B5EF4-FFF2-40B4-BE49-F238E27FC236}">
                <a16:creationId xmlns:a16="http://schemas.microsoft.com/office/drawing/2014/main" id="{12E2016F-CFB3-74B9-7E2B-9C306C96B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68" name="Graphic 67" descr="Home with solid fill">
            <a:extLst>
              <a:ext uri="{FF2B5EF4-FFF2-40B4-BE49-F238E27FC236}">
                <a16:creationId xmlns:a16="http://schemas.microsoft.com/office/drawing/2014/main" id="{0D54A6C0-6C86-391A-01F4-5101709D2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70" name="Graphic 69" descr="Home with solid fill">
            <a:extLst>
              <a:ext uri="{FF2B5EF4-FFF2-40B4-BE49-F238E27FC236}">
                <a16:creationId xmlns:a16="http://schemas.microsoft.com/office/drawing/2014/main" id="{19DEB873-95FD-A219-397A-4569C9DEF4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104" name="Graphic 103" descr="Home with solid fill">
            <a:extLst>
              <a:ext uri="{FF2B5EF4-FFF2-40B4-BE49-F238E27FC236}">
                <a16:creationId xmlns:a16="http://schemas.microsoft.com/office/drawing/2014/main" id="{9CFDFBF2-846B-F0B4-7DBA-7A2CD1530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105" name="Graphic 104" descr="Home with solid fill">
            <a:extLst>
              <a:ext uri="{FF2B5EF4-FFF2-40B4-BE49-F238E27FC236}">
                <a16:creationId xmlns:a16="http://schemas.microsoft.com/office/drawing/2014/main" id="{79205C46-91C1-C73F-37B4-DAB267429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A0669058-B06B-3AF0-087D-5F2F3F398922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E2133E"/>
          </a:solidFill>
          <a:ln>
            <a:solidFill>
              <a:srgbClr val="E21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7" name="Graphic 106" descr="Clipboard Partially Checked with solid fill">
            <a:extLst>
              <a:ext uri="{FF2B5EF4-FFF2-40B4-BE49-F238E27FC236}">
                <a16:creationId xmlns:a16="http://schemas.microsoft.com/office/drawing/2014/main" id="{CA755F63-80C8-BB72-9928-3AFEC5A68C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108" name="Graphic 107" descr="Grocery bag with solid fill">
            <a:extLst>
              <a:ext uri="{FF2B5EF4-FFF2-40B4-BE49-F238E27FC236}">
                <a16:creationId xmlns:a16="http://schemas.microsoft.com/office/drawing/2014/main" id="{987B839C-43D9-EE6D-8A54-E0359A70A3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82336" y="1088489"/>
            <a:ext cx="309916" cy="309916"/>
          </a:xfrm>
          <a:prstGeom prst="rect">
            <a:avLst/>
          </a:prstGeom>
        </p:spPr>
      </p:pic>
      <p:pic>
        <p:nvPicPr>
          <p:cNvPr id="109" name="Graphic 108" descr="Grocery bag with solid fill">
            <a:extLst>
              <a:ext uri="{FF2B5EF4-FFF2-40B4-BE49-F238E27FC236}">
                <a16:creationId xmlns:a16="http://schemas.microsoft.com/office/drawing/2014/main" id="{514C11D4-86BE-C674-6001-C94C181893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4596" y="1078751"/>
            <a:ext cx="309916" cy="309916"/>
          </a:xfrm>
          <a:prstGeom prst="rect">
            <a:avLst/>
          </a:prstGeom>
        </p:spPr>
      </p:pic>
      <p:pic>
        <p:nvPicPr>
          <p:cNvPr id="110" name="Graphic 109" descr="Grocery bag with solid fill">
            <a:extLst>
              <a:ext uri="{FF2B5EF4-FFF2-40B4-BE49-F238E27FC236}">
                <a16:creationId xmlns:a16="http://schemas.microsoft.com/office/drawing/2014/main" id="{689E80AE-DAD1-672C-8667-0618398F7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18059" y="864798"/>
            <a:ext cx="309916" cy="309916"/>
          </a:xfrm>
          <a:prstGeom prst="rect">
            <a:avLst/>
          </a:prstGeom>
        </p:spPr>
      </p:pic>
      <p:pic>
        <p:nvPicPr>
          <p:cNvPr id="111" name="Graphic 110" descr="Grocery bag with solid fill">
            <a:extLst>
              <a:ext uri="{FF2B5EF4-FFF2-40B4-BE49-F238E27FC236}">
                <a16:creationId xmlns:a16="http://schemas.microsoft.com/office/drawing/2014/main" id="{D10EE64B-24A8-5BB5-AFD2-EFFFBB4090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5793" y="1819487"/>
            <a:ext cx="309916" cy="309916"/>
          </a:xfrm>
          <a:prstGeom prst="rect">
            <a:avLst/>
          </a:prstGeom>
        </p:spPr>
      </p:pic>
      <p:pic>
        <p:nvPicPr>
          <p:cNvPr id="112" name="Graphic 111" descr="Grocery bag with solid fill">
            <a:extLst>
              <a:ext uri="{FF2B5EF4-FFF2-40B4-BE49-F238E27FC236}">
                <a16:creationId xmlns:a16="http://schemas.microsoft.com/office/drawing/2014/main" id="{80E170BB-D3D4-7B78-DEB9-17EC538FED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64987" y="1596503"/>
            <a:ext cx="309916" cy="309916"/>
          </a:xfrm>
          <a:prstGeom prst="rect">
            <a:avLst/>
          </a:prstGeom>
        </p:spPr>
      </p:pic>
      <p:pic>
        <p:nvPicPr>
          <p:cNvPr id="113" name="Graphic 112" descr="Grocery bag with solid fill">
            <a:extLst>
              <a:ext uri="{FF2B5EF4-FFF2-40B4-BE49-F238E27FC236}">
                <a16:creationId xmlns:a16="http://schemas.microsoft.com/office/drawing/2014/main" id="{A77E76EF-DCB1-E2A5-F0C0-D409B9294F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19999" y="2073616"/>
            <a:ext cx="309916" cy="309916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7E0A0A6-25A1-B0F8-9C9D-AEFD2A01AC24}"/>
              </a:ext>
            </a:extLst>
          </p:cNvPr>
          <p:cNvCxnSpPr>
            <a:stCxn id="62" idx="1"/>
            <a:endCxn id="64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89FF008-BA99-E6DA-D3DF-B15BEFF3AF9E}"/>
              </a:ext>
            </a:extLst>
          </p:cNvPr>
          <p:cNvCxnSpPr>
            <a:cxnSpLocks/>
            <a:stCxn id="64" idx="1"/>
            <a:endCxn id="63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097B101-A581-FA86-7EB8-9A1A505973D6}"/>
              </a:ext>
            </a:extLst>
          </p:cNvPr>
          <p:cNvCxnSpPr>
            <a:cxnSpLocks/>
            <a:stCxn id="63" idx="0"/>
            <a:endCxn id="58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7422A94-0309-5FE3-6159-9002BD469C95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EBCB902-98E4-D6E0-FD40-71D4BD0CC706}"/>
              </a:ext>
            </a:extLst>
          </p:cNvPr>
          <p:cNvCxnSpPr>
            <a:cxnSpLocks/>
            <a:stCxn id="62" idx="1"/>
            <a:endCxn id="60" idx="3"/>
          </p:cNvCxnSpPr>
          <p:nvPr/>
        </p:nvCxnSpPr>
        <p:spPr>
          <a:xfrm flipH="1" flipV="1">
            <a:off x="5256380" y="1204364"/>
            <a:ext cx="1628017" cy="1041462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EA50C0D-A81E-3DD9-285A-07DD0D6E8F5D}"/>
              </a:ext>
            </a:extLst>
          </p:cNvPr>
          <p:cNvCxnSpPr>
            <a:cxnSpLocks/>
            <a:stCxn id="60" idx="1"/>
            <a:endCxn id="59" idx="3"/>
          </p:cNvCxnSpPr>
          <p:nvPr/>
        </p:nvCxnSpPr>
        <p:spPr>
          <a:xfrm flipH="1">
            <a:off x="3353405" y="1204364"/>
            <a:ext cx="1388159" cy="72800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56E7DCB-0262-6CED-D1E5-4592F5159A49}"/>
              </a:ext>
            </a:extLst>
          </p:cNvPr>
          <p:cNvCxnSpPr>
            <a:cxnSpLocks/>
            <a:stCxn id="59" idx="2"/>
            <a:endCxn id="61" idx="0"/>
          </p:cNvCxnSpPr>
          <p:nvPr/>
        </p:nvCxnSpPr>
        <p:spPr>
          <a:xfrm flipH="1">
            <a:off x="2648480" y="1534572"/>
            <a:ext cx="447517" cy="484007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4AB8D7B-8685-E77C-E916-C9B707F7D016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2905888" y="2245826"/>
            <a:ext cx="3978509" cy="30161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Graphic 121" descr="Shopping basket with solid fill">
            <a:extLst>
              <a:ext uri="{FF2B5EF4-FFF2-40B4-BE49-F238E27FC236}">
                <a16:creationId xmlns:a16="http://schemas.microsoft.com/office/drawing/2014/main" id="{8F904977-2BD3-F9BC-AE19-64BDC0B4AE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9524" y="1436915"/>
            <a:ext cx="319909" cy="319909"/>
          </a:xfrm>
          <a:prstGeom prst="rect">
            <a:avLst/>
          </a:prstGeom>
        </p:spPr>
      </p:pic>
      <p:pic>
        <p:nvPicPr>
          <p:cNvPr id="123" name="Graphic 122" descr="Shopping basket with solid fill">
            <a:extLst>
              <a:ext uri="{FF2B5EF4-FFF2-40B4-BE49-F238E27FC236}">
                <a16:creationId xmlns:a16="http://schemas.microsoft.com/office/drawing/2014/main" id="{2EE18074-8EE6-391C-A524-A314A256AA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68585" y="1276594"/>
            <a:ext cx="319909" cy="319909"/>
          </a:xfrm>
          <a:prstGeom prst="rect">
            <a:avLst/>
          </a:prstGeom>
        </p:spPr>
      </p:pic>
      <p:pic>
        <p:nvPicPr>
          <p:cNvPr id="124" name="Graphic 123" descr="Shopping basket with solid fill">
            <a:extLst>
              <a:ext uri="{FF2B5EF4-FFF2-40B4-BE49-F238E27FC236}">
                <a16:creationId xmlns:a16="http://schemas.microsoft.com/office/drawing/2014/main" id="{37811284-0C48-4C2D-07E2-C5C3A459D7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87945" y="1204364"/>
            <a:ext cx="319909" cy="319909"/>
          </a:xfrm>
          <a:prstGeom prst="rect">
            <a:avLst/>
          </a:prstGeom>
        </p:spPr>
      </p:pic>
      <p:pic>
        <p:nvPicPr>
          <p:cNvPr id="125" name="Graphic 124" descr="Shopping basket with solid fill">
            <a:extLst>
              <a:ext uri="{FF2B5EF4-FFF2-40B4-BE49-F238E27FC236}">
                <a16:creationId xmlns:a16="http://schemas.microsoft.com/office/drawing/2014/main" id="{06D3FD63-0D01-EB96-A513-19517CB250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18714" y="2254328"/>
            <a:ext cx="319909" cy="319909"/>
          </a:xfrm>
          <a:prstGeom prst="rect">
            <a:avLst/>
          </a:prstGeom>
        </p:spPr>
      </p:pic>
      <p:pic>
        <p:nvPicPr>
          <p:cNvPr id="126" name="Graphic 125" descr="Shopping basket with solid fill">
            <a:extLst>
              <a:ext uri="{FF2B5EF4-FFF2-40B4-BE49-F238E27FC236}">
                <a16:creationId xmlns:a16="http://schemas.microsoft.com/office/drawing/2014/main" id="{9CFD9936-C824-FFA0-63F2-BCD6E9F7EC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897" y="2661010"/>
            <a:ext cx="319909" cy="319909"/>
          </a:xfrm>
          <a:prstGeom prst="rect">
            <a:avLst/>
          </a:prstGeom>
        </p:spPr>
      </p:pic>
      <p:pic>
        <p:nvPicPr>
          <p:cNvPr id="128" name="Graphic 127" descr="Shopping basket with solid fill">
            <a:extLst>
              <a:ext uri="{FF2B5EF4-FFF2-40B4-BE49-F238E27FC236}">
                <a16:creationId xmlns:a16="http://schemas.microsoft.com/office/drawing/2014/main" id="{A717B8CB-16CC-AC72-7990-459CE62689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3405" y="2844315"/>
            <a:ext cx="319909" cy="319909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9722805-4E77-A356-E9D2-3A588ACCF90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 t="10265" r="7920" b="6299"/>
          <a:stretch/>
        </p:blipFill>
        <p:spPr>
          <a:xfrm>
            <a:off x="6116303" y="3001386"/>
            <a:ext cx="5007243" cy="3814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71F6F-3A76-E8ED-51A9-1113D77D8A39}"/>
              </a:ext>
            </a:extLst>
          </p:cNvPr>
          <p:cNvSpPr txBox="1"/>
          <p:nvPr/>
        </p:nvSpPr>
        <p:spPr>
          <a:xfrm rot="16200000">
            <a:off x="5599154" y="3433098"/>
            <a:ext cx="10171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O" err="1"/>
              <a:t>Quantity</a:t>
            </a:r>
            <a:endParaRPr lang="es-C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5E768-3425-1A5A-4F2C-07DF6D73BABA}"/>
              </a:ext>
            </a:extLst>
          </p:cNvPr>
          <p:cNvSpPr txBox="1"/>
          <p:nvPr/>
        </p:nvSpPr>
        <p:spPr>
          <a:xfrm rot="16200000">
            <a:off x="5580492" y="4626551"/>
            <a:ext cx="10171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err="1"/>
              <a:t>Costs</a:t>
            </a:r>
            <a:endParaRPr lang="es-C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11257-E7F1-DE87-EC79-1D3707AAC785}"/>
              </a:ext>
            </a:extLst>
          </p:cNvPr>
          <p:cNvSpPr txBox="1"/>
          <p:nvPr/>
        </p:nvSpPr>
        <p:spPr>
          <a:xfrm>
            <a:off x="6808136" y="2746328"/>
            <a:ext cx="13243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/>
              <a:t>Time </a:t>
            </a:r>
            <a:r>
              <a:rPr lang="es-CO" sz="1400" err="1"/>
              <a:t>Period</a:t>
            </a:r>
            <a:endParaRPr lang="es-CO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6E12A-6D3A-796B-0227-121D616D843E}"/>
              </a:ext>
            </a:extLst>
          </p:cNvPr>
          <p:cNvSpPr txBox="1"/>
          <p:nvPr/>
        </p:nvSpPr>
        <p:spPr>
          <a:xfrm>
            <a:off x="9225119" y="2746328"/>
            <a:ext cx="13243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400"/>
              <a:t>Time </a:t>
            </a:r>
            <a:r>
              <a:rPr lang="es-CO" sz="1400" err="1"/>
              <a:t>Period</a:t>
            </a:r>
            <a:endParaRPr lang="es-CO" sz="1400"/>
          </a:p>
        </p:txBody>
      </p:sp>
    </p:spTree>
    <p:extLst>
      <p:ext uri="{BB962C8B-B14F-4D97-AF65-F5344CB8AC3E}">
        <p14:creationId xmlns:p14="http://schemas.microsoft.com/office/powerpoint/2010/main" val="704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50CFB107-75D1-C933-A599-F5880AE06E0F}"/>
              </a:ext>
            </a:extLst>
          </p:cNvPr>
          <p:cNvSpPr txBox="1">
            <a:spLocks/>
          </p:cNvSpPr>
          <p:nvPr/>
        </p:nvSpPr>
        <p:spPr>
          <a:xfrm>
            <a:off x="415589" y="1067126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br>
              <a:rPr lang="en-US">
                <a:latin typeface="Times New Roman"/>
                <a:ea typeface="Times New Roman"/>
                <a:cs typeface="Times New Roman"/>
              </a:rPr>
            </a:br>
            <a:r>
              <a:rPr lang="en-US" sz="4250" i="1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lang="en-US" sz="4250" i="1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5" name="Picture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B99F855-14CF-7265-AE82-1541E7BF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71738"/>
            <a:ext cx="2025651" cy="1303250"/>
          </a:xfrm>
          <a:prstGeom prst="rect">
            <a:avLst/>
          </a:prstGeom>
        </p:spPr>
      </p:pic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01D2DF71-F7C6-051F-33B6-ECC9B6D78FEE}"/>
              </a:ext>
            </a:extLst>
          </p:cNvPr>
          <p:cNvSpPr txBox="1">
            <a:spLocks/>
          </p:cNvSpPr>
          <p:nvPr/>
        </p:nvSpPr>
        <p:spPr>
          <a:xfrm>
            <a:off x="415589" y="3613451"/>
            <a:ext cx="11360800" cy="2939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s-ES" sz="21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buNone/>
            </a:pPr>
            <a:endParaRPr lang="es-ES" sz="2100">
              <a:latin typeface="Times New Roman"/>
              <a:ea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Decision</a:t>
            </a:r>
            <a:r>
              <a:rPr lang="es-ES" sz="2133" b="1" i="1">
                <a:latin typeface="Times New Roman"/>
                <a:ea typeface="Times New Roman"/>
                <a:cs typeface="Times New Roman"/>
              </a:rPr>
              <a:t> </a:t>
            </a:r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Analytics</a:t>
            </a:r>
            <a:r>
              <a:rPr lang="es-ES" sz="2133" b="1" i="1">
                <a:latin typeface="Times New Roman"/>
                <a:ea typeface="Times New Roman"/>
                <a:cs typeface="Times New Roman"/>
              </a:rPr>
              <a:t> </a:t>
            </a:r>
            <a:r>
              <a:rPr lang="es-ES" sz="2133" b="1" i="1" err="1">
                <a:latin typeface="Times New Roman"/>
                <a:ea typeface="Times New Roman"/>
                <a:cs typeface="Times New Roman"/>
              </a:rPr>
              <a:t>Lab</a:t>
            </a:r>
            <a:endParaRPr lang="es-ES" sz="2133" b="1" i="1">
              <a:latin typeface="Times New Roman"/>
              <a:ea typeface="Times New Roman"/>
              <a:cs typeface="Times New Roman"/>
            </a:endParaRPr>
          </a:p>
        </p:txBody>
      </p:sp>
      <p:pic>
        <p:nvPicPr>
          <p:cNvPr id="9" name="Google Shape;69;p15">
            <a:extLst>
              <a:ext uri="{FF2B5EF4-FFF2-40B4-BE49-F238E27FC236}">
                <a16:creationId xmlns:a16="http://schemas.microsoft.com/office/drawing/2014/main" id="{106E66E1-5548-1DC0-CE2F-C616E6507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0975" b="24385"/>
          <a:stretch/>
        </p:blipFill>
        <p:spPr>
          <a:xfrm>
            <a:off x="62267" y="123901"/>
            <a:ext cx="3627533" cy="113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59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4" name="Graphic 63" descr="Filing Box Archive with solid fill">
            <a:extLst>
              <a:ext uri="{FF2B5EF4-FFF2-40B4-BE49-F238E27FC236}">
                <a16:creationId xmlns:a16="http://schemas.microsoft.com/office/drawing/2014/main" id="{FA5F3B93-0055-1079-8E8F-694BE067E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05BD02A7-C974-2E64-BFA0-F33EF78D4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4651" y="6350251"/>
            <a:ext cx="2743200" cy="365125"/>
          </a:xfrm>
        </p:spPr>
        <p:txBody>
          <a:bodyPr/>
          <a:lstStyle/>
          <a:p>
            <a:fld id="{00000000-1234-1234-1234-123412341234}" type="slidenum">
              <a:rPr lang="en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35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702A2-2E77-85D8-75A7-B833E259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9491"/>
            <a:ext cx="12192000" cy="3625067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CEDA002F-D465-BEC8-BE18-46B19EBD7545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4" name="Graphic 63" descr="Filing Box Archive with solid fill">
            <a:extLst>
              <a:ext uri="{FF2B5EF4-FFF2-40B4-BE49-F238E27FC236}">
                <a16:creationId xmlns:a16="http://schemas.microsoft.com/office/drawing/2014/main" id="{FA5F3B93-0055-1079-8E8F-694BE067E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pic>
        <p:nvPicPr>
          <p:cNvPr id="85" name="Graphic 84" descr="Lemon with solid fill">
            <a:extLst>
              <a:ext uri="{FF2B5EF4-FFF2-40B4-BE49-F238E27FC236}">
                <a16:creationId xmlns:a16="http://schemas.microsoft.com/office/drawing/2014/main" id="{EA389D3E-B934-CAE8-4943-C4989ADAC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0742" y="1048282"/>
            <a:ext cx="338871" cy="338871"/>
          </a:xfrm>
          <a:prstGeom prst="rect">
            <a:avLst/>
          </a:prstGeom>
        </p:spPr>
      </p:pic>
      <p:pic>
        <p:nvPicPr>
          <p:cNvPr id="86" name="Graphic 85" descr="Lemon with solid fill">
            <a:extLst>
              <a:ext uri="{FF2B5EF4-FFF2-40B4-BE49-F238E27FC236}">
                <a16:creationId xmlns:a16="http://schemas.microsoft.com/office/drawing/2014/main" id="{AB25C95F-388A-4173-1468-8475BC7BF8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8929" y="1034929"/>
            <a:ext cx="338871" cy="338871"/>
          </a:xfrm>
          <a:prstGeom prst="rect">
            <a:avLst/>
          </a:prstGeom>
        </p:spPr>
      </p:pic>
      <p:pic>
        <p:nvPicPr>
          <p:cNvPr id="87" name="Graphic 86" descr="Lemon with solid fill">
            <a:extLst>
              <a:ext uri="{FF2B5EF4-FFF2-40B4-BE49-F238E27FC236}">
                <a16:creationId xmlns:a16="http://schemas.microsoft.com/office/drawing/2014/main" id="{3D5AAEE8-7D67-5044-E040-B3DECA5659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29788" y="850321"/>
            <a:ext cx="338871" cy="338871"/>
          </a:xfrm>
          <a:prstGeom prst="rect">
            <a:avLst/>
          </a:prstGeom>
        </p:spPr>
      </p:pic>
      <p:pic>
        <p:nvPicPr>
          <p:cNvPr id="88" name="Graphic 87" descr="Lemon with solid fill">
            <a:extLst>
              <a:ext uri="{FF2B5EF4-FFF2-40B4-BE49-F238E27FC236}">
                <a16:creationId xmlns:a16="http://schemas.microsoft.com/office/drawing/2014/main" id="{2D70A53A-D2AF-BC7B-D461-86062D4F2F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9003" y="1617879"/>
            <a:ext cx="338871" cy="338871"/>
          </a:xfrm>
          <a:prstGeom prst="rect">
            <a:avLst/>
          </a:prstGeom>
        </p:spPr>
      </p:pic>
      <p:pic>
        <p:nvPicPr>
          <p:cNvPr id="89" name="Graphic 88" descr="Lemon with solid fill">
            <a:extLst>
              <a:ext uri="{FF2B5EF4-FFF2-40B4-BE49-F238E27FC236}">
                <a16:creationId xmlns:a16="http://schemas.microsoft.com/office/drawing/2014/main" id="{A78DB999-78DD-A966-5764-13C83C3FFC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28247" y="2061514"/>
            <a:ext cx="338871" cy="338871"/>
          </a:xfrm>
          <a:prstGeom prst="rect">
            <a:avLst/>
          </a:prstGeom>
        </p:spPr>
      </p:pic>
      <p:pic>
        <p:nvPicPr>
          <p:cNvPr id="90" name="Graphic 89" descr="Lemon with solid fill">
            <a:extLst>
              <a:ext uri="{FF2B5EF4-FFF2-40B4-BE49-F238E27FC236}">
                <a16:creationId xmlns:a16="http://schemas.microsoft.com/office/drawing/2014/main" id="{F83FB5F7-0DE9-F9E6-3015-3CA39E15FA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8815" y="1842302"/>
            <a:ext cx="338871" cy="338871"/>
          </a:xfrm>
          <a:prstGeom prst="rect">
            <a:avLst/>
          </a:prstGeom>
        </p:spPr>
      </p:pic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Lemon with solid fill">
            <a:extLst>
              <a:ext uri="{FF2B5EF4-FFF2-40B4-BE49-F238E27FC236}">
                <a16:creationId xmlns:a16="http://schemas.microsoft.com/office/drawing/2014/main" id="{9F5E1565-B474-FB4A-CE38-192BAC4387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5539" y="545421"/>
            <a:ext cx="338871" cy="338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68D76-A9BE-735F-F856-C85ECC47EBDE}"/>
              </a:ext>
            </a:extLst>
          </p:cNvPr>
          <p:cNvSpPr/>
          <p:nvPr/>
        </p:nvSpPr>
        <p:spPr>
          <a:xfrm>
            <a:off x="1" y="3242936"/>
            <a:ext cx="8615680" cy="36276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039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F43739-DDB0-9E03-3939-9D4F7E57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9491"/>
            <a:ext cx="12192000" cy="3625067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CEDA002F-D465-BEC8-BE18-46B19EBD7545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pic>
        <p:nvPicPr>
          <p:cNvPr id="85" name="Graphic 84" descr="Lemon with solid fill">
            <a:extLst>
              <a:ext uri="{FF2B5EF4-FFF2-40B4-BE49-F238E27FC236}">
                <a16:creationId xmlns:a16="http://schemas.microsoft.com/office/drawing/2014/main" id="{EA389D3E-B934-CAE8-4943-C4989ADAC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0742" y="1048282"/>
            <a:ext cx="338871" cy="338871"/>
          </a:xfrm>
          <a:prstGeom prst="rect">
            <a:avLst/>
          </a:prstGeom>
        </p:spPr>
      </p:pic>
      <p:pic>
        <p:nvPicPr>
          <p:cNvPr id="86" name="Graphic 85" descr="Lemon with solid fill">
            <a:extLst>
              <a:ext uri="{FF2B5EF4-FFF2-40B4-BE49-F238E27FC236}">
                <a16:creationId xmlns:a16="http://schemas.microsoft.com/office/drawing/2014/main" id="{AB25C95F-388A-4173-1468-8475BC7BF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29" y="1034929"/>
            <a:ext cx="338871" cy="338871"/>
          </a:xfrm>
          <a:prstGeom prst="rect">
            <a:avLst/>
          </a:prstGeom>
        </p:spPr>
      </p:pic>
      <p:pic>
        <p:nvPicPr>
          <p:cNvPr id="87" name="Graphic 86" descr="Lemon with solid fill">
            <a:extLst>
              <a:ext uri="{FF2B5EF4-FFF2-40B4-BE49-F238E27FC236}">
                <a16:creationId xmlns:a16="http://schemas.microsoft.com/office/drawing/2014/main" id="{3D5AAEE8-7D67-5044-E040-B3DECA565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9788" y="850321"/>
            <a:ext cx="338871" cy="338871"/>
          </a:xfrm>
          <a:prstGeom prst="rect">
            <a:avLst/>
          </a:prstGeom>
        </p:spPr>
      </p:pic>
      <p:pic>
        <p:nvPicPr>
          <p:cNvPr id="88" name="Graphic 87" descr="Lemon with solid fill">
            <a:extLst>
              <a:ext uri="{FF2B5EF4-FFF2-40B4-BE49-F238E27FC236}">
                <a16:creationId xmlns:a16="http://schemas.microsoft.com/office/drawing/2014/main" id="{2D70A53A-D2AF-BC7B-D461-86062D4F2F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9003" y="1617879"/>
            <a:ext cx="338871" cy="338871"/>
          </a:xfrm>
          <a:prstGeom prst="rect">
            <a:avLst/>
          </a:prstGeom>
        </p:spPr>
      </p:pic>
      <p:pic>
        <p:nvPicPr>
          <p:cNvPr id="89" name="Graphic 88" descr="Lemon with solid fill">
            <a:extLst>
              <a:ext uri="{FF2B5EF4-FFF2-40B4-BE49-F238E27FC236}">
                <a16:creationId xmlns:a16="http://schemas.microsoft.com/office/drawing/2014/main" id="{A78DB999-78DD-A966-5764-13C83C3FF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8247" y="2061514"/>
            <a:ext cx="338871" cy="338871"/>
          </a:xfrm>
          <a:prstGeom prst="rect">
            <a:avLst/>
          </a:prstGeom>
        </p:spPr>
      </p:pic>
      <p:pic>
        <p:nvPicPr>
          <p:cNvPr id="90" name="Graphic 89" descr="Lemon with solid fill">
            <a:extLst>
              <a:ext uri="{FF2B5EF4-FFF2-40B4-BE49-F238E27FC236}">
                <a16:creationId xmlns:a16="http://schemas.microsoft.com/office/drawing/2014/main" id="{F83FB5F7-0DE9-F9E6-3015-3CA39E1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8815" y="1842302"/>
            <a:ext cx="338871" cy="338871"/>
          </a:xfrm>
          <a:prstGeom prst="rect">
            <a:avLst/>
          </a:prstGeom>
        </p:spPr>
      </p:pic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Lemon with solid fill">
            <a:extLst>
              <a:ext uri="{FF2B5EF4-FFF2-40B4-BE49-F238E27FC236}">
                <a16:creationId xmlns:a16="http://schemas.microsoft.com/office/drawing/2014/main" id="{9F5E1565-B474-FB4A-CE38-192BAC438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539" y="545421"/>
            <a:ext cx="338871" cy="338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68D76-A9BE-735F-F856-C85ECC47EBDE}"/>
              </a:ext>
            </a:extLst>
          </p:cNvPr>
          <p:cNvSpPr/>
          <p:nvPr/>
        </p:nvSpPr>
        <p:spPr>
          <a:xfrm>
            <a:off x="1" y="3242936"/>
            <a:ext cx="5933439" cy="36276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9B60BD3-B152-AF2C-E6D2-29D308278117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228B22"/>
          </a:solidFill>
          <a:ln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Graphic 3" descr="Clipboard Partially Checked with solid fill">
            <a:extLst>
              <a:ext uri="{FF2B5EF4-FFF2-40B4-BE49-F238E27FC236}">
                <a16:creationId xmlns:a16="http://schemas.microsoft.com/office/drawing/2014/main" id="{174A2D01-45CE-A8C9-C767-A712E85807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5" name="Graphic 4" descr="Filing Box Archive with solid fill">
            <a:extLst>
              <a:ext uri="{FF2B5EF4-FFF2-40B4-BE49-F238E27FC236}">
                <a16:creationId xmlns:a16="http://schemas.microsoft.com/office/drawing/2014/main" id="{76AC4E76-9B30-396D-8299-05F5AFF517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7B479E7-2567-525B-D9ED-219FF317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9491"/>
            <a:ext cx="12192000" cy="3625067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CEDA002F-D465-BEC8-BE18-46B19EBD7545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pic>
        <p:nvPicPr>
          <p:cNvPr id="85" name="Graphic 84" descr="Lemon with solid fill">
            <a:extLst>
              <a:ext uri="{FF2B5EF4-FFF2-40B4-BE49-F238E27FC236}">
                <a16:creationId xmlns:a16="http://schemas.microsoft.com/office/drawing/2014/main" id="{EA389D3E-B934-CAE8-4943-C4989ADAC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0742" y="1048282"/>
            <a:ext cx="338871" cy="338871"/>
          </a:xfrm>
          <a:prstGeom prst="rect">
            <a:avLst/>
          </a:prstGeom>
        </p:spPr>
      </p:pic>
      <p:pic>
        <p:nvPicPr>
          <p:cNvPr id="86" name="Graphic 85" descr="Lemon with solid fill">
            <a:extLst>
              <a:ext uri="{FF2B5EF4-FFF2-40B4-BE49-F238E27FC236}">
                <a16:creationId xmlns:a16="http://schemas.microsoft.com/office/drawing/2014/main" id="{AB25C95F-388A-4173-1468-8475BC7BF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8929" y="1034929"/>
            <a:ext cx="338871" cy="338871"/>
          </a:xfrm>
          <a:prstGeom prst="rect">
            <a:avLst/>
          </a:prstGeom>
        </p:spPr>
      </p:pic>
      <p:pic>
        <p:nvPicPr>
          <p:cNvPr id="87" name="Graphic 86" descr="Lemon with solid fill">
            <a:extLst>
              <a:ext uri="{FF2B5EF4-FFF2-40B4-BE49-F238E27FC236}">
                <a16:creationId xmlns:a16="http://schemas.microsoft.com/office/drawing/2014/main" id="{3D5AAEE8-7D67-5044-E040-B3DECA565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29788" y="850321"/>
            <a:ext cx="338871" cy="338871"/>
          </a:xfrm>
          <a:prstGeom prst="rect">
            <a:avLst/>
          </a:prstGeom>
        </p:spPr>
      </p:pic>
      <p:pic>
        <p:nvPicPr>
          <p:cNvPr id="88" name="Graphic 87" descr="Lemon with solid fill">
            <a:extLst>
              <a:ext uri="{FF2B5EF4-FFF2-40B4-BE49-F238E27FC236}">
                <a16:creationId xmlns:a16="http://schemas.microsoft.com/office/drawing/2014/main" id="{2D70A53A-D2AF-BC7B-D461-86062D4F2F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19003" y="1617879"/>
            <a:ext cx="338871" cy="338871"/>
          </a:xfrm>
          <a:prstGeom prst="rect">
            <a:avLst/>
          </a:prstGeom>
        </p:spPr>
      </p:pic>
      <p:pic>
        <p:nvPicPr>
          <p:cNvPr id="89" name="Graphic 88" descr="Lemon with solid fill">
            <a:extLst>
              <a:ext uri="{FF2B5EF4-FFF2-40B4-BE49-F238E27FC236}">
                <a16:creationId xmlns:a16="http://schemas.microsoft.com/office/drawing/2014/main" id="{A78DB999-78DD-A966-5764-13C83C3FF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8247" y="2061514"/>
            <a:ext cx="338871" cy="338871"/>
          </a:xfrm>
          <a:prstGeom prst="rect">
            <a:avLst/>
          </a:prstGeom>
        </p:spPr>
      </p:pic>
      <p:pic>
        <p:nvPicPr>
          <p:cNvPr id="90" name="Graphic 89" descr="Lemon with solid fill">
            <a:extLst>
              <a:ext uri="{FF2B5EF4-FFF2-40B4-BE49-F238E27FC236}">
                <a16:creationId xmlns:a16="http://schemas.microsoft.com/office/drawing/2014/main" id="{F83FB5F7-0DE9-F9E6-3015-3CA39E15F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8815" y="1842302"/>
            <a:ext cx="338871" cy="338871"/>
          </a:xfrm>
          <a:prstGeom prst="rect">
            <a:avLst/>
          </a:prstGeom>
        </p:spPr>
      </p:pic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Lemon with solid fill">
            <a:extLst>
              <a:ext uri="{FF2B5EF4-FFF2-40B4-BE49-F238E27FC236}">
                <a16:creationId xmlns:a16="http://schemas.microsoft.com/office/drawing/2014/main" id="{9F5E1565-B474-FB4A-CE38-192BAC438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539" y="545421"/>
            <a:ext cx="338871" cy="338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68D76-A9BE-735F-F856-C85ECC47EBDE}"/>
              </a:ext>
            </a:extLst>
          </p:cNvPr>
          <p:cNvSpPr/>
          <p:nvPr/>
        </p:nvSpPr>
        <p:spPr>
          <a:xfrm>
            <a:off x="2" y="3242936"/>
            <a:ext cx="2838588" cy="36276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9B60BD3-B152-AF2C-E6D2-29D308278117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228B22"/>
          </a:solidFill>
          <a:ln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Graphic 3" descr="Clipboard Partially Checked with solid fill">
            <a:extLst>
              <a:ext uri="{FF2B5EF4-FFF2-40B4-BE49-F238E27FC236}">
                <a16:creationId xmlns:a16="http://schemas.microsoft.com/office/drawing/2014/main" id="{174A2D01-45CE-A8C9-C767-A712E85807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5" name="Graphic 4" descr="Barn with solid fill">
            <a:extLst>
              <a:ext uri="{FF2B5EF4-FFF2-40B4-BE49-F238E27FC236}">
                <a16:creationId xmlns:a16="http://schemas.microsoft.com/office/drawing/2014/main" id="{B2A69339-303C-875D-0F76-DB7C69346F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7" name="Graphic 6" descr="Barn with solid fill">
            <a:extLst>
              <a:ext uri="{FF2B5EF4-FFF2-40B4-BE49-F238E27FC236}">
                <a16:creationId xmlns:a16="http://schemas.microsoft.com/office/drawing/2014/main" id="{ED78DD24-3230-1503-2A6A-54FBA65C7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8" name="Graphic 7" descr="Barn with solid fill">
            <a:extLst>
              <a:ext uri="{FF2B5EF4-FFF2-40B4-BE49-F238E27FC236}">
                <a16:creationId xmlns:a16="http://schemas.microsoft.com/office/drawing/2014/main" id="{4ACCEC01-0ADC-EFBD-0B10-2028D21E0B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9" name="Graphic 8" descr="Truck with solid fill">
            <a:extLst>
              <a:ext uri="{FF2B5EF4-FFF2-40B4-BE49-F238E27FC236}">
                <a16:creationId xmlns:a16="http://schemas.microsoft.com/office/drawing/2014/main" id="{639A328D-4073-F26C-F97B-6913A849AB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0883467" flipH="1">
            <a:off x="4638830" y="2299219"/>
            <a:ext cx="468353" cy="4683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09DA30-4781-32D8-AEE2-33E5259CC274}"/>
              </a:ext>
            </a:extLst>
          </p:cNvPr>
          <p:cNvCxnSpPr>
            <a:endCxn id="8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5DD586-40F9-102C-EA16-AF23E6524F87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C9A22D-9B60-72FE-B456-E4486D7159FD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EDC834-7651-0E49-C8EA-63225611FDB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Filing Box Archive with solid fill">
            <a:extLst>
              <a:ext uri="{FF2B5EF4-FFF2-40B4-BE49-F238E27FC236}">
                <a16:creationId xmlns:a16="http://schemas.microsoft.com/office/drawing/2014/main" id="{D0217B05-CE8E-3449-30B6-84FA656533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1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EDA002F-D465-BEC8-BE18-46B19EBD7545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3" name="Graphic 62" descr="Truck with solid fill">
            <a:extLst>
              <a:ext uri="{FF2B5EF4-FFF2-40B4-BE49-F238E27FC236}">
                <a16:creationId xmlns:a16="http://schemas.microsoft.com/office/drawing/2014/main" id="{C0E7FE6A-A4BD-760A-7371-BC3372AEEE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83467" flipH="1">
            <a:off x="4638830" y="2299219"/>
            <a:ext cx="468353" cy="468353"/>
          </a:xfrm>
          <a:prstGeom prst="rect">
            <a:avLst/>
          </a:prstGeom>
        </p:spPr>
      </p:pic>
      <p:pic>
        <p:nvPicPr>
          <p:cNvPr id="64" name="Graphic 63" descr="Filing Box Archive with solid fill">
            <a:extLst>
              <a:ext uri="{FF2B5EF4-FFF2-40B4-BE49-F238E27FC236}">
                <a16:creationId xmlns:a16="http://schemas.microsoft.com/office/drawing/2014/main" id="{FA5F3B93-0055-1079-8E8F-694BE067E2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D1B0DB66-6C23-77CB-9C11-24D71BB6665E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228B22"/>
          </a:solidFill>
          <a:ln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6" name="Graphic 65" descr="Clipboard Partially Checked with solid fill">
            <a:extLst>
              <a:ext uri="{FF2B5EF4-FFF2-40B4-BE49-F238E27FC236}">
                <a16:creationId xmlns:a16="http://schemas.microsoft.com/office/drawing/2014/main" id="{9957E629-996E-8AAF-3058-6CB8D17E9C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pic>
        <p:nvPicPr>
          <p:cNvPr id="85" name="Graphic 84" descr="Lemon with solid fill">
            <a:extLst>
              <a:ext uri="{FF2B5EF4-FFF2-40B4-BE49-F238E27FC236}">
                <a16:creationId xmlns:a16="http://schemas.microsoft.com/office/drawing/2014/main" id="{EA389D3E-B934-CAE8-4943-C4989ADAC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0742" y="1048282"/>
            <a:ext cx="338871" cy="338871"/>
          </a:xfrm>
          <a:prstGeom prst="rect">
            <a:avLst/>
          </a:prstGeom>
        </p:spPr>
      </p:pic>
      <p:pic>
        <p:nvPicPr>
          <p:cNvPr id="86" name="Graphic 85" descr="Lemon with solid fill">
            <a:extLst>
              <a:ext uri="{FF2B5EF4-FFF2-40B4-BE49-F238E27FC236}">
                <a16:creationId xmlns:a16="http://schemas.microsoft.com/office/drawing/2014/main" id="{AB25C95F-388A-4173-1468-8475BC7BF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8929" y="1034929"/>
            <a:ext cx="338871" cy="338871"/>
          </a:xfrm>
          <a:prstGeom prst="rect">
            <a:avLst/>
          </a:prstGeom>
        </p:spPr>
      </p:pic>
      <p:pic>
        <p:nvPicPr>
          <p:cNvPr id="87" name="Graphic 86" descr="Lemon with solid fill">
            <a:extLst>
              <a:ext uri="{FF2B5EF4-FFF2-40B4-BE49-F238E27FC236}">
                <a16:creationId xmlns:a16="http://schemas.microsoft.com/office/drawing/2014/main" id="{3D5AAEE8-7D67-5044-E040-B3DECA565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29788" y="850321"/>
            <a:ext cx="338871" cy="338871"/>
          </a:xfrm>
          <a:prstGeom prst="rect">
            <a:avLst/>
          </a:prstGeom>
        </p:spPr>
      </p:pic>
      <p:pic>
        <p:nvPicPr>
          <p:cNvPr id="88" name="Graphic 87" descr="Lemon with solid fill">
            <a:extLst>
              <a:ext uri="{FF2B5EF4-FFF2-40B4-BE49-F238E27FC236}">
                <a16:creationId xmlns:a16="http://schemas.microsoft.com/office/drawing/2014/main" id="{2D70A53A-D2AF-BC7B-D461-86062D4F2F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9003" y="1617879"/>
            <a:ext cx="338871" cy="338871"/>
          </a:xfrm>
          <a:prstGeom prst="rect">
            <a:avLst/>
          </a:prstGeom>
        </p:spPr>
      </p:pic>
      <p:pic>
        <p:nvPicPr>
          <p:cNvPr id="89" name="Graphic 88" descr="Lemon with solid fill">
            <a:extLst>
              <a:ext uri="{FF2B5EF4-FFF2-40B4-BE49-F238E27FC236}">
                <a16:creationId xmlns:a16="http://schemas.microsoft.com/office/drawing/2014/main" id="{A78DB999-78DD-A966-5764-13C83C3FFC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28247" y="2061514"/>
            <a:ext cx="338871" cy="338871"/>
          </a:xfrm>
          <a:prstGeom prst="rect">
            <a:avLst/>
          </a:prstGeom>
        </p:spPr>
      </p:pic>
      <p:pic>
        <p:nvPicPr>
          <p:cNvPr id="90" name="Graphic 89" descr="Lemon with solid fill">
            <a:extLst>
              <a:ext uri="{FF2B5EF4-FFF2-40B4-BE49-F238E27FC236}">
                <a16:creationId xmlns:a16="http://schemas.microsoft.com/office/drawing/2014/main" id="{F83FB5F7-0DE9-F9E6-3015-3CA39E15FA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38815" y="1842302"/>
            <a:ext cx="338871" cy="338871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813C869-6D99-C45C-E232-B9A4F7AAD02E}"/>
              </a:ext>
            </a:extLst>
          </p:cNvPr>
          <p:cNvCxnSpPr>
            <a:stCxn id="44" idx="1"/>
            <a:endCxn id="46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4F2785-D133-84CE-C46D-9965738A7DB3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239B776-8CEA-D801-A852-00E74C69CA47}"/>
              </a:ext>
            </a:extLst>
          </p:cNvPr>
          <p:cNvCxnSpPr>
            <a:cxnSpLocks/>
            <a:stCxn id="45" idx="0"/>
            <a:endCxn id="40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6FD2F9A-EA01-A464-BCC2-69141BD2D82E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Lemon with solid fill">
            <a:extLst>
              <a:ext uri="{FF2B5EF4-FFF2-40B4-BE49-F238E27FC236}">
                <a16:creationId xmlns:a16="http://schemas.microsoft.com/office/drawing/2014/main" id="{9F5E1565-B474-FB4A-CE38-192BAC438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5539" y="545421"/>
            <a:ext cx="338871" cy="3388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BF193-4867-D480-67F8-F2C20D05AC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3229491"/>
            <a:ext cx="12192000" cy="36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6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EDA002F-D465-BEC8-BE18-46B19EBD7545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E5F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3" name="Graphic 62" descr="Truck with solid fill">
            <a:extLst>
              <a:ext uri="{FF2B5EF4-FFF2-40B4-BE49-F238E27FC236}">
                <a16:creationId xmlns:a16="http://schemas.microsoft.com/office/drawing/2014/main" id="{C0E7FE6A-A4BD-760A-7371-BC3372AEEE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18236" flipH="1">
            <a:off x="5613711" y="1572322"/>
            <a:ext cx="468353" cy="468353"/>
          </a:xfrm>
          <a:prstGeom prst="rect">
            <a:avLst/>
          </a:prstGeom>
        </p:spPr>
      </p:pic>
      <p:pic>
        <p:nvPicPr>
          <p:cNvPr id="64" name="Graphic 63" descr="Filing Box Archive with solid fill">
            <a:extLst>
              <a:ext uri="{FF2B5EF4-FFF2-40B4-BE49-F238E27FC236}">
                <a16:creationId xmlns:a16="http://schemas.microsoft.com/office/drawing/2014/main" id="{FA5F3B93-0055-1079-8E8F-694BE067E2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D1B0DB66-6C23-77CB-9C11-24D71BB6665E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228B22"/>
          </a:solidFill>
          <a:ln>
            <a:solidFill>
              <a:srgbClr val="22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6" name="Graphic 65" descr="Clipboard Partially Checked with solid fill">
            <a:extLst>
              <a:ext uri="{FF2B5EF4-FFF2-40B4-BE49-F238E27FC236}">
                <a16:creationId xmlns:a16="http://schemas.microsoft.com/office/drawing/2014/main" id="{9957E629-996E-8AAF-3058-6CB8D17E9C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pic>
        <p:nvPicPr>
          <p:cNvPr id="85" name="Graphic 84" descr="Lemon with solid fill">
            <a:extLst>
              <a:ext uri="{FF2B5EF4-FFF2-40B4-BE49-F238E27FC236}">
                <a16:creationId xmlns:a16="http://schemas.microsoft.com/office/drawing/2014/main" id="{EA389D3E-B934-CAE8-4943-C4989ADAC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50742" y="1048282"/>
            <a:ext cx="338871" cy="338871"/>
          </a:xfrm>
          <a:prstGeom prst="rect">
            <a:avLst/>
          </a:prstGeom>
        </p:spPr>
      </p:pic>
      <p:pic>
        <p:nvPicPr>
          <p:cNvPr id="86" name="Graphic 85" descr="Lemon with solid fill">
            <a:extLst>
              <a:ext uri="{FF2B5EF4-FFF2-40B4-BE49-F238E27FC236}">
                <a16:creationId xmlns:a16="http://schemas.microsoft.com/office/drawing/2014/main" id="{AB25C95F-388A-4173-1468-8475BC7BF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8929" y="1034929"/>
            <a:ext cx="338871" cy="338871"/>
          </a:xfrm>
          <a:prstGeom prst="rect">
            <a:avLst/>
          </a:prstGeom>
        </p:spPr>
      </p:pic>
      <p:pic>
        <p:nvPicPr>
          <p:cNvPr id="87" name="Graphic 86" descr="Lemon with solid fill">
            <a:extLst>
              <a:ext uri="{FF2B5EF4-FFF2-40B4-BE49-F238E27FC236}">
                <a16:creationId xmlns:a16="http://schemas.microsoft.com/office/drawing/2014/main" id="{3D5AAEE8-7D67-5044-E040-B3DECA56595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29788" y="850321"/>
            <a:ext cx="338871" cy="338871"/>
          </a:xfrm>
          <a:prstGeom prst="rect">
            <a:avLst/>
          </a:prstGeom>
        </p:spPr>
      </p:pic>
      <p:pic>
        <p:nvPicPr>
          <p:cNvPr id="88" name="Graphic 87" descr="Lemon with solid fill">
            <a:extLst>
              <a:ext uri="{FF2B5EF4-FFF2-40B4-BE49-F238E27FC236}">
                <a16:creationId xmlns:a16="http://schemas.microsoft.com/office/drawing/2014/main" id="{2D70A53A-D2AF-BC7B-D461-86062D4F2F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9003" y="1617879"/>
            <a:ext cx="338871" cy="338871"/>
          </a:xfrm>
          <a:prstGeom prst="rect">
            <a:avLst/>
          </a:prstGeom>
        </p:spPr>
      </p:pic>
      <p:pic>
        <p:nvPicPr>
          <p:cNvPr id="89" name="Graphic 88" descr="Lemon with solid fill">
            <a:extLst>
              <a:ext uri="{FF2B5EF4-FFF2-40B4-BE49-F238E27FC236}">
                <a16:creationId xmlns:a16="http://schemas.microsoft.com/office/drawing/2014/main" id="{A78DB999-78DD-A966-5764-13C83C3FFC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28247" y="2061514"/>
            <a:ext cx="338871" cy="338871"/>
          </a:xfrm>
          <a:prstGeom prst="rect">
            <a:avLst/>
          </a:prstGeom>
        </p:spPr>
      </p:pic>
      <p:pic>
        <p:nvPicPr>
          <p:cNvPr id="90" name="Graphic 89" descr="Lemon with solid fill">
            <a:extLst>
              <a:ext uri="{FF2B5EF4-FFF2-40B4-BE49-F238E27FC236}">
                <a16:creationId xmlns:a16="http://schemas.microsoft.com/office/drawing/2014/main" id="{F83FB5F7-0DE9-F9E6-3015-3CA39E15FA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38815" y="1842302"/>
            <a:ext cx="338871" cy="338871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4F2785-D133-84CE-C46D-9965738A7DB3}"/>
              </a:ext>
            </a:extLst>
          </p:cNvPr>
          <p:cNvCxnSpPr>
            <a:cxnSpLocks/>
            <a:stCxn id="45" idx="3"/>
            <a:endCxn id="43" idx="1"/>
          </p:cNvCxnSpPr>
          <p:nvPr/>
        </p:nvCxnSpPr>
        <p:spPr>
          <a:xfrm flipV="1">
            <a:off x="1651450" y="2275987"/>
            <a:ext cx="739622" cy="395704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239B776-8CEA-D801-A852-00E74C69CA47}"/>
              </a:ext>
            </a:extLst>
          </p:cNvPr>
          <p:cNvCxnSpPr>
            <a:cxnSpLocks/>
            <a:stCxn id="41" idx="1"/>
            <a:endCxn id="45" idx="0"/>
          </p:cNvCxnSpPr>
          <p:nvPr/>
        </p:nvCxnSpPr>
        <p:spPr>
          <a:xfrm flipH="1">
            <a:off x="1394042" y="1277164"/>
            <a:ext cx="1444547" cy="1137119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Lemon with solid fill">
            <a:extLst>
              <a:ext uri="{FF2B5EF4-FFF2-40B4-BE49-F238E27FC236}">
                <a16:creationId xmlns:a16="http://schemas.microsoft.com/office/drawing/2014/main" id="{9F5E1565-B474-FB4A-CE38-192BAC438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5539" y="545421"/>
            <a:ext cx="338871" cy="33887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69D7BF-0DAA-952B-821B-CBFE7FD311C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2905888" y="2245826"/>
            <a:ext cx="3978509" cy="30161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B633CF-DFFC-769C-B195-0CCBE9B2628D}"/>
              </a:ext>
            </a:extLst>
          </p:cNvPr>
          <p:cNvCxnSpPr>
            <a:cxnSpLocks/>
            <a:stCxn id="44" idx="1"/>
            <a:endCxn id="41" idx="3"/>
          </p:cNvCxnSpPr>
          <p:nvPr/>
        </p:nvCxnSpPr>
        <p:spPr>
          <a:xfrm flipH="1" flipV="1">
            <a:off x="3353405" y="1277164"/>
            <a:ext cx="3530992" cy="968662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5AFDC8-E385-77FB-71D1-2736A6C0FA5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3232130"/>
            <a:ext cx="12192000" cy="36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EC10B8-BE23-A658-2763-48A30EEF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26662"/>
            <a:ext cx="12192000" cy="36250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60D559-5448-7321-E798-D3D140E2760E}"/>
              </a:ext>
            </a:extLst>
          </p:cNvPr>
          <p:cNvSpPr/>
          <p:nvPr/>
        </p:nvSpPr>
        <p:spPr>
          <a:xfrm>
            <a:off x="0" y="1"/>
            <a:ext cx="12191999" cy="3232931"/>
          </a:xfrm>
          <a:prstGeom prst="rect">
            <a:avLst/>
          </a:prstGeom>
          <a:solidFill>
            <a:srgbClr val="FBF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Graphic 21" descr="Pineapple with solid fill">
            <a:extLst>
              <a:ext uri="{FF2B5EF4-FFF2-40B4-BE49-F238E27FC236}">
                <a16:creationId xmlns:a16="http://schemas.microsoft.com/office/drawing/2014/main" id="{30EB8793-40DB-BF07-6B78-E638E2843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0789" y="950586"/>
            <a:ext cx="432300" cy="432300"/>
          </a:xfrm>
          <a:prstGeom prst="rect">
            <a:avLst/>
          </a:prstGeom>
        </p:spPr>
      </p:pic>
      <p:pic>
        <p:nvPicPr>
          <p:cNvPr id="23" name="Graphic 22" descr="Pineapple with solid fill">
            <a:extLst>
              <a:ext uri="{FF2B5EF4-FFF2-40B4-BE49-F238E27FC236}">
                <a16:creationId xmlns:a16="http://schemas.microsoft.com/office/drawing/2014/main" id="{7105DFCF-8E80-7587-EE90-2B351673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6150" y="941500"/>
            <a:ext cx="432300" cy="432300"/>
          </a:xfrm>
          <a:prstGeom prst="rect">
            <a:avLst/>
          </a:prstGeom>
        </p:spPr>
      </p:pic>
      <p:pic>
        <p:nvPicPr>
          <p:cNvPr id="24" name="Graphic 23" descr="Pineapple with solid fill">
            <a:extLst>
              <a:ext uri="{FF2B5EF4-FFF2-40B4-BE49-F238E27FC236}">
                <a16:creationId xmlns:a16="http://schemas.microsoft.com/office/drawing/2014/main" id="{FAC7ABD4-8E17-28F9-67E8-BA1F032E6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7624" y="756976"/>
            <a:ext cx="432300" cy="432300"/>
          </a:xfrm>
          <a:prstGeom prst="rect">
            <a:avLst/>
          </a:prstGeom>
        </p:spPr>
      </p:pic>
      <p:pic>
        <p:nvPicPr>
          <p:cNvPr id="25" name="Graphic 24" descr="Pineapple with solid fill">
            <a:extLst>
              <a:ext uri="{FF2B5EF4-FFF2-40B4-BE49-F238E27FC236}">
                <a16:creationId xmlns:a16="http://schemas.microsoft.com/office/drawing/2014/main" id="{BC9B38AC-988E-9823-CB30-0E992068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5306" y="1519724"/>
            <a:ext cx="432300" cy="432300"/>
          </a:xfrm>
          <a:prstGeom prst="rect">
            <a:avLst/>
          </a:prstGeom>
        </p:spPr>
      </p:pic>
      <p:pic>
        <p:nvPicPr>
          <p:cNvPr id="26" name="Graphic 25" descr="Pineapple with solid fill">
            <a:extLst>
              <a:ext uri="{FF2B5EF4-FFF2-40B4-BE49-F238E27FC236}">
                <a16:creationId xmlns:a16="http://schemas.microsoft.com/office/drawing/2014/main" id="{54A7CD49-E0BF-5B83-71DD-8591458C4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1532" y="1945785"/>
            <a:ext cx="432300" cy="432300"/>
          </a:xfrm>
          <a:prstGeom prst="rect">
            <a:avLst/>
          </a:prstGeom>
        </p:spPr>
      </p:pic>
      <p:pic>
        <p:nvPicPr>
          <p:cNvPr id="27" name="Graphic 26" descr="Pineapple with solid fill">
            <a:extLst>
              <a:ext uri="{FF2B5EF4-FFF2-40B4-BE49-F238E27FC236}">
                <a16:creationId xmlns:a16="http://schemas.microsoft.com/office/drawing/2014/main" id="{8AED6A1B-BDD7-7E71-12F5-22FAD46F4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8298" y="1730293"/>
            <a:ext cx="432300" cy="432300"/>
          </a:xfrm>
          <a:prstGeom prst="rect">
            <a:avLst/>
          </a:prstGeom>
        </p:spPr>
      </p:pic>
      <p:sp>
        <p:nvSpPr>
          <p:cNvPr id="37" name="Rectángulo 23">
            <a:extLst>
              <a:ext uri="{FF2B5EF4-FFF2-40B4-BE49-F238E27FC236}">
                <a16:creationId xmlns:a16="http://schemas.microsoft.com/office/drawing/2014/main" id="{BE6616EA-CF58-2FC5-B792-389B5D515F4A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38" name="Rectángulo 21">
            <a:extLst>
              <a:ext uri="{FF2B5EF4-FFF2-40B4-BE49-F238E27FC236}">
                <a16:creationId xmlns:a16="http://schemas.microsoft.com/office/drawing/2014/main" id="{4B66794E-94EA-6898-77C3-3BC04D004997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39" name="Rectángulo 22">
            <a:extLst>
              <a:ext uri="{FF2B5EF4-FFF2-40B4-BE49-F238E27FC236}">
                <a16:creationId xmlns:a16="http://schemas.microsoft.com/office/drawing/2014/main" id="{821D246E-ACA0-B0FD-258E-4BB31955F10A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40" name="Graphic 39" descr="Barn with solid fill">
            <a:extLst>
              <a:ext uri="{FF2B5EF4-FFF2-40B4-BE49-F238E27FC236}">
                <a16:creationId xmlns:a16="http://schemas.microsoft.com/office/drawing/2014/main" id="{E698ABD3-0A14-B7B8-5098-AC401B813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41" name="Graphic 40" descr="Barn with solid fill">
            <a:extLst>
              <a:ext uri="{FF2B5EF4-FFF2-40B4-BE49-F238E27FC236}">
                <a16:creationId xmlns:a16="http://schemas.microsoft.com/office/drawing/2014/main" id="{EC4A3042-43B1-E9BA-5F27-FD5E191ED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42" name="Graphic 41" descr="Barn with solid fill">
            <a:extLst>
              <a:ext uri="{FF2B5EF4-FFF2-40B4-BE49-F238E27FC236}">
                <a16:creationId xmlns:a16="http://schemas.microsoft.com/office/drawing/2014/main" id="{D7932C65-5DA7-1255-2933-754219334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43" name="Graphic 42" descr="Barn with solid fill">
            <a:extLst>
              <a:ext uri="{FF2B5EF4-FFF2-40B4-BE49-F238E27FC236}">
                <a16:creationId xmlns:a16="http://schemas.microsoft.com/office/drawing/2014/main" id="{875CCE62-BF2F-FFCF-DE22-1BFC187E8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44" name="Graphic 43" descr="Warehouse with solid fill">
            <a:extLst>
              <a:ext uri="{FF2B5EF4-FFF2-40B4-BE49-F238E27FC236}">
                <a16:creationId xmlns:a16="http://schemas.microsoft.com/office/drawing/2014/main" id="{591FE095-43FD-8C25-CA79-F252A9BA7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45" name="Graphic 44" descr="Barn with solid fill">
            <a:extLst>
              <a:ext uri="{FF2B5EF4-FFF2-40B4-BE49-F238E27FC236}">
                <a16:creationId xmlns:a16="http://schemas.microsoft.com/office/drawing/2014/main" id="{1C459A74-85B9-3C38-D26E-F808D7060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46" name="Graphic 45" descr="Barn with solid fill">
            <a:extLst>
              <a:ext uri="{FF2B5EF4-FFF2-40B4-BE49-F238E27FC236}">
                <a16:creationId xmlns:a16="http://schemas.microsoft.com/office/drawing/2014/main" id="{B688470B-145C-212C-0C02-00403A52A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CB7EF668-D189-46B9-5C58-530F46FCE9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63" name="Graphic 62" descr="Truck with solid fill">
            <a:extLst>
              <a:ext uri="{FF2B5EF4-FFF2-40B4-BE49-F238E27FC236}">
                <a16:creationId xmlns:a16="http://schemas.microsoft.com/office/drawing/2014/main" id="{C0E7FE6A-A4BD-760A-7371-BC3372AEEE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16273" flipH="1">
            <a:off x="4294102" y="1511643"/>
            <a:ext cx="468353" cy="468353"/>
          </a:xfrm>
          <a:prstGeom prst="rect">
            <a:avLst/>
          </a:prstGeom>
        </p:spPr>
      </p:pic>
      <p:pic>
        <p:nvPicPr>
          <p:cNvPr id="64" name="Graphic 63" descr="Filing Box Archive with solid fill">
            <a:extLst>
              <a:ext uri="{FF2B5EF4-FFF2-40B4-BE49-F238E27FC236}">
                <a16:creationId xmlns:a16="http://schemas.microsoft.com/office/drawing/2014/main" id="{FA5F3B93-0055-1079-8E8F-694BE067E2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D1B0DB66-6C23-77CB-9C11-24D71BB6665E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DAA520"/>
          </a:solidFill>
          <a:ln>
            <a:solidFill>
              <a:srgbClr val="DAA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6" name="Graphic 65" descr="Clipboard Partially Checked with solid fill">
            <a:extLst>
              <a:ext uri="{FF2B5EF4-FFF2-40B4-BE49-F238E27FC236}">
                <a16:creationId xmlns:a16="http://schemas.microsoft.com/office/drawing/2014/main" id="{9957E629-996E-8AAF-3058-6CB8D17E9CF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79" name="Graphic 78" descr="Home with solid fill">
            <a:extLst>
              <a:ext uri="{FF2B5EF4-FFF2-40B4-BE49-F238E27FC236}">
                <a16:creationId xmlns:a16="http://schemas.microsoft.com/office/drawing/2014/main" id="{87D96CB8-EA68-ABF0-A16E-30433D726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80" name="Graphic 79" descr="Home with solid fill">
            <a:extLst>
              <a:ext uri="{FF2B5EF4-FFF2-40B4-BE49-F238E27FC236}">
                <a16:creationId xmlns:a16="http://schemas.microsoft.com/office/drawing/2014/main" id="{FB61D251-5511-88EF-1946-F70F2F7357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81" name="Graphic 80" descr="Home with solid fill">
            <a:extLst>
              <a:ext uri="{FF2B5EF4-FFF2-40B4-BE49-F238E27FC236}">
                <a16:creationId xmlns:a16="http://schemas.microsoft.com/office/drawing/2014/main" id="{EE664E6C-4809-282D-0941-6E4874CF6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82" name="Graphic 81" descr="Home with solid fill">
            <a:extLst>
              <a:ext uri="{FF2B5EF4-FFF2-40B4-BE49-F238E27FC236}">
                <a16:creationId xmlns:a16="http://schemas.microsoft.com/office/drawing/2014/main" id="{8100BD96-BFFD-F0C7-318B-566050D33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83" name="Graphic 82" descr="Home with solid fill">
            <a:extLst>
              <a:ext uri="{FF2B5EF4-FFF2-40B4-BE49-F238E27FC236}">
                <a16:creationId xmlns:a16="http://schemas.microsoft.com/office/drawing/2014/main" id="{919D3131-7838-DF5B-01C5-CEBE6166E6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4F2785-D133-84CE-C46D-9965738A7DB3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1492654" y="1277164"/>
            <a:ext cx="1345935" cy="160625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239B776-8CEA-D801-A852-00E74C69CA47}"/>
              </a:ext>
            </a:extLst>
          </p:cNvPr>
          <p:cNvCxnSpPr>
            <a:cxnSpLocks/>
            <a:stCxn id="44" idx="1"/>
            <a:endCxn id="40" idx="3"/>
          </p:cNvCxnSpPr>
          <p:nvPr/>
        </p:nvCxnSpPr>
        <p:spPr>
          <a:xfrm flipH="1" flipV="1">
            <a:off x="1492654" y="1437789"/>
            <a:ext cx="5391743" cy="808037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ropdown Menu Icons - Free SVG &amp; PNG Dropdown Menu Images - Noun Project">
            <a:extLst>
              <a:ext uri="{FF2B5EF4-FFF2-40B4-BE49-F238E27FC236}">
                <a16:creationId xmlns:a16="http://schemas.microsoft.com/office/drawing/2014/main" id="{01952904-71C0-7905-F9C9-012D88EAB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3" y="13269"/>
            <a:ext cx="1382240" cy="13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16641-57C9-D758-B0EE-DC9F2E2FAC68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3353405" y="1204364"/>
            <a:ext cx="1388159" cy="72800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8813CF-E81A-F6A1-AB34-3D8E71F4B5C7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5256380" y="1204364"/>
            <a:ext cx="1628017" cy="1041462"/>
          </a:xfrm>
          <a:prstGeom prst="straightConnector1">
            <a:avLst/>
          </a:prstGeom>
          <a:ln w="28575">
            <a:solidFill>
              <a:srgbClr val="8B45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Pineapple with solid fill">
            <a:extLst>
              <a:ext uri="{FF2B5EF4-FFF2-40B4-BE49-F238E27FC236}">
                <a16:creationId xmlns:a16="http://schemas.microsoft.com/office/drawing/2014/main" id="{C2138E5B-BC83-5128-A540-CA8DD14C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482" y="472462"/>
            <a:ext cx="432300" cy="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Marcador de número de diapositiva 2">
            <a:extLst>
              <a:ext uri="{FF2B5EF4-FFF2-40B4-BE49-F238E27FC236}">
                <a16:creationId xmlns:a16="http://schemas.microsoft.com/office/drawing/2014/main" id="{EB71310B-54AF-DB8B-14CC-57588375A7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4651" y="6350251"/>
            <a:ext cx="2743200" cy="365125"/>
          </a:xfrm>
        </p:spPr>
        <p:txBody>
          <a:bodyPr/>
          <a:lstStyle/>
          <a:p>
            <a:r>
              <a:rPr lang="en">
                <a:ea typeface="Calibri"/>
                <a:cs typeface="Calibri"/>
              </a:rPr>
              <a:t>4</a:t>
            </a:r>
          </a:p>
        </p:txBody>
      </p:sp>
      <p:sp>
        <p:nvSpPr>
          <p:cNvPr id="125" name="Rectángulo 23">
            <a:extLst>
              <a:ext uri="{FF2B5EF4-FFF2-40B4-BE49-F238E27FC236}">
                <a16:creationId xmlns:a16="http://schemas.microsoft.com/office/drawing/2014/main" id="{80068100-D362-2FF4-C9F6-82A75247FD17}"/>
              </a:ext>
            </a:extLst>
          </p:cNvPr>
          <p:cNvSpPr/>
          <p:nvPr/>
        </p:nvSpPr>
        <p:spPr>
          <a:xfrm>
            <a:off x="10039394" y="294584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Customers </a:t>
            </a:r>
            <a:endParaRPr lang="en-US" b="1">
              <a:latin typeface="+mj-lt"/>
            </a:endParaRPr>
          </a:p>
        </p:txBody>
      </p:sp>
      <p:sp>
        <p:nvSpPr>
          <p:cNvPr id="126" name="Rectángulo 21">
            <a:extLst>
              <a:ext uri="{FF2B5EF4-FFF2-40B4-BE49-F238E27FC236}">
                <a16:creationId xmlns:a16="http://schemas.microsoft.com/office/drawing/2014/main" id="{2840AA99-9F67-ECB4-079C-E77DE7479F89}"/>
              </a:ext>
            </a:extLst>
          </p:cNvPr>
          <p:cNvSpPr/>
          <p:nvPr/>
        </p:nvSpPr>
        <p:spPr>
          <a:xfrm>
            <a:off x="2084175" y="287796"/>
            <a:ext cx="195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+mj-lt"/>
                <a:cs typeface="Times New Roman" panose="02020603050405020304" pitchFamily="18" charset="0"/>
              </a:rPr>
              <a:t>Suppliers - Farmers</a:t>
            </a:r>
            <a:endParaRPr lang="en-US" b="1">
              <a:latin typeface="+mj-lt"/>
            </a:endParaRPr>
          </a:p>
        </p:txBody>
      </p:sp>
      <p:sp>
        <p:nvSpPr>
          <p:cNvPr id="128" name="Rectángulo 22">
            <a:extLst>
              <a:ext uri="{FF2B5EF4-FFF2-40B4-BE49-F238E27FC236}">
                <a16:creationId xmlns:a16="http://schemas.microsoft.com/office/drawing/2014/main" id="{9F374EAC-6673-F7A4-8FA8-C18ABD37FF3D}"/>
              </a:ext>
            </a:extLst>
          </p:cNvPr>
          <p:cNvSpPr/>
          <p:nvPr/>
        </p:nvSpPr>
        <p:spPr>
          <a:xfrm>
            <a:off x="6848207" y="292032"/>
            <a:ext cx="1244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+mj-lt"/>
                <a:cs typeface="Times New Roman" panose="02020603050405020304" pitchFamily="18" charset="0"/>
              </a:rPr>
              <a:t>Warehouse</a:t>
            </a:r>
            <a:endParaRPr lang="en-US" b="1">
              <a:latin typeface="+mj-lt"/>
            </a:endParaRPr>
          </a:p>
        </p:txBody>
      </p:sp>
      <p:pic>
        <p:nvPicPr>
          <p:cNvPr id="129" name="Graphic 128" descr="Barn with solid fill">
            <a:extLst>
              <a:ext uri="{FF2B5EF4-FFF2-40B4-BE49-F238E27FC236}">
                <a16:creationId xmlns:a16="http://schemas.microsoft.com/office/drawing/2014/main" id="{E2D485FD-9782-196E-56FA-3D065C78E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838" y="1180381"/>
            <a:ext cx="514816" cy="514816"/>
          </a:xfrm>
          <a:prstGeom prst="rect">
            <a:avLst/>
          </a:prstGeom>
        </p:spPr>
      </p:pic>
      <p:pic>
        <p:nvPicPr>
          <p:cNvPr id="130" name="Graphic 129" descr="Barn with solid fill">
            <a:extLst>
              <a:ext uri="{FF2B5EF4-FFF2-40B4-BE49-F238E27FC236}">
                <a16:creationId xmlns:a16="http://schemas.microsoft.com/office/drawing/2014/main" id="{C7D8EFEB-2397-C2E2-B8A3-A1A7AD07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589" y="1019756"/>
            <a:ext cx="514816" cy="514816"/>
          </a:xfrm>
          <a:prstGeom prst="rect">
            <a:avLst/>
          </a:prstGeom>
        </p:spPr>
      </p:pic>
      <p:pic>
        <p:nvPicPr>
          <p:cNvPr id="131" name="Graphic 130" descr="Barn with solid fill">
            <a:extLst>
              <a:ext uri="{FF2B5EF4-FFF2-40B4-BE49-F238E27FC236}">
                <a16:creationId xmlns:a16="http://schemas.microsoft.com/office/drawing/2014/main" id="{6DDADCBE-BD8C-0E34-0D81-1C2F14D70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1564" y="946956"/>
            <a:ext cx="514816" cy="514816"/>
          </a:xfrm>
          <a:prstGeom prst="rect">
            <a:avLst/>
          </a:prstGeom>
        </p:spPr>
      </p:pic>
      <p:pic>
        <p:nvPicPr>
          <p:cNvPr id="132" name="Graphic 131" descr="Barn with solid fill">
            <a:extLst>
              <a:ext uri="{FF2B5EF4-FFF2-40B4-BE49-F238E27FC236}">
                <a16:creationId xmlns:a16="http://schemas.microsoft.com/office/drawing/2014/main" id="{9DFBE8A7-328A-557A-926C-7A253D1F2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072" y="2018579"/>
            <a:ext cx="514816" cy="514816"/>
          </a:xfrm>
          <a:prstGeom prst="rect">
            <a:avLst/>
          </a:prstGeom>
        </p:spPr>
      </p:pic>
      <p:pic>
        <p:nvPicPr>
          <p:cNvPr id="133" name="Graphic 132" descr="Warehouse with solid fill">
            <a:extLst>
              <a:ext uri="{FF2B5EF4-FFF2-40B4-BE49-F238E27FC236}">
                <a16:creationId xmlns:a16="http://schemas.microsoft.com/office/drawing/2014/main" id="{B12041E1-CD7F-FF1E-AC6A-904FFFFF5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397" y="1659921"/>
            <a:ext cx="1171809" cy="1171809"/>
          </a:xfrm>
          <a:prstGeom prst="rect">
            <a:avLst/>
          </a:prstGeom>
        </p:spPr>
      </p:pic>
      <p:pic>
        <p:nvPicPr>
          <p:cNvPr id="134" name="Graphic 133" descr="Barn with solid fill">
            <a:extLst>
              <a:ext uri="{FF2B5EF4-FFF2-40B4-BE49-F238E27FC236}">
                <a16:creationId xmlns:a16="http://schemas.microsoft.com/office/drawing/2014/main" id="{38F8B932-90B2-E9F9-05A6-AB5A4BC68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34" y="2414283"/>
            <a:ext cx="514816" cy="514816"/>
          </a:xfrm>
          <a:prstGeom prst="rect">
            <a:avLst/>
          </a:prstGeom>
        </p:spPr>
      </p:pic>
      <p:pic>
        <p:nvPicPr>
          <p:cNvPr id="135" name="Graphic 134" descr="Barn with solid fill">
            <a:extLst>
              <a:ext uri="{FF2B5EF4-FFF2-40B4-BE49-F238E27FC236}">
                <a16:creationId xmlns:a16="http://schemas.microsoft.com/office/drawing/2014/main" id="{E8DAAA37-F7AA-52AB-25A9-A2A1BAD03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5511" y="2563557"/>
            <a:ext cx="514816" cy="514816"/>
          </a:xfrm>
          <a:prstGeom prst="rect">
            <a:avLst/>
          </a:prstGeom>
        </p:spPr>
      </p:pic>
      <p:pic>
        <p:nvPicPr>
          <p:cNvPr id="136" name="Graphic 135" descr="Home with solid fill">
            <a:extLst>
              <a:ext uri="{FF2B5EF4-FFF2-40B4-BE49-F238E27FC236}">
                <a16:creationId xmlns:a16="http://schemas.microsoft.com/office/drawing/2014/main" id="{C3435259-A795-88FE-2E8A-E309B6BD6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7118" y="1019757"/>
            <a:ext cx="395739" cy="395739"/>
          </a:xfrm>
          <a:prstGeom prst="rect">
            <a:avLst/>
          </a:prstGeom>
        </p:spPr>
      </p:pic>
      <p:pic>
        <p:nvPicPr>
          <p:cNvPr id="137" name="Graphic 136" descr="Filing Box Archive with solid fill">
            <a:extLst>
              <a:ext uri="{FF2B5EF4-FFF2-40B4-BE49-F238E27FC236}">
                <a16:creationId xmlns:a16="http://schemas.microsoft.com/office/drawing/2014/main" id="{AD0EF357-F071-5892-9C73-9895D5CA14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48163" y="2336182"/>
            <a:ext cx="222138" cy="222138"/>
          </a:xfrm>
          <a:prstGeom prst="rect">
            <a:avLst/>
          </a:prstGeom>
        </p:spPr>
      </p:pic>
      <p:pic>
        <p:nvPicPr>
          <p:cNvPr id="138" name="Graphic 137" descr="Home with solid fill">
            <a:extLst>
              <a:ext uri="{FF2B5EF4-FFF2-40B4-BE49-F238E27FC236}">
                <a16:creationId xmlns:a16="http://schemas.microsoft.com/office/drawing/2014/main" id="{F1B0327C-8523-6354-2904-8D2284315A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0057" y="1752320"/>
            <a:ext cx="395739" cy="395739"/>
          </a:xfrm>
          <a:prstGeom prst="rect">
            <a:avLst/>
          </a:prstGeom>
        </p:spPr>
      </p:pic>
      <p:pic>
        <p:nvPicPr>
          <p:cNvPr id="139" name="Graphic 138" descr="Home with solid fill">
            <a:extLst>
              <a:ext uri="{FF2B5EF4-FFF2-40B4-BE49-F238E27FC236}">
                <a16:creationId xmlns:a16="http://schemas.microsoft.com/office/drawing/2014/main" id="{80278F70-5E05-6E29-C597-690BC3CD7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953" y="2212130"/>
            <a:ext cx="395739" cy="395739"/>
          </a:xfrm>
          <a:prstGeom prst="rect">
            <a:avLst/>
          </a:prstGeom>
        </p:spPr>
      </p:pic>
      <p:pic>
        <p:nvPicPr>
          <p:cNvPr id="140" name="Graphic 139" descr="Home with solid fill">
            <a:extLst>
              <a:ext uri="{FF2B5EF4-FFF2-40B4-BE49-F238E27FC236}">
                <a16:creationId xmlns:a16="http://schemas.microsoft.com/office/drawing/2014/main" id="{C4860D64-C70D-4870-AB61-94613D8A0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2205" y="1233709"/>
            <a:ext cx="395739" cy="395739"/>
          </a:xfrm>
          <a:prstGeom prst="rect">
            <a:avLst/>
          </a:prstGeom>
        </p:spPr>
      </p:pic>
      <p:pic>
        <p:nvPicPr>
          <p:cNvPr id="141" name="Graphic 140" descr="Home with solid fill">
            <a:extLst>
              <a:ext uri="{FF2B5EF4-FFF2-40B4-BE49-F238E27FC236}">
                <a16:creationId xmlns:a16="http://schemas.microsoft.com/office/drawing/2014/main" id="{AE9D3AD1-EEC7-A8E3-DF72-EE18EAE16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5012" y="1976878"/>
            <a:ext cx="395739" cy="395739"/>
          </a:xfrm>
          <a:prstGeom prst="rect">
            <a:avLst/>
          </a:prstGeom>
        </p:spPr>
      </p:pic>
      <p:pic>
        <p:nvPicPr>
          <p:cNvPr id="142" name="Graphic 141" descr="Home with solid fill">
            <a:extLst>
              <a:ext uri="{FF2B5EF4-FFF2-40B4-BE49-F238E27FC236}">
                <a16:creationId xmlns:a16="http://schemas.microsoft.com/office/drawing/2014/main" id="{8AD05324-6456-9638-1B54-0075688CD4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1555" y="1252833"/>
            <a:ext cx="395739" cy="395739"/>
          </a:xfrm>
          <a:prstGeom prst="rect">
            <a:avLst/>
          </a:prstGeom>
        </p:spPr>
      </p:pic>
      <p:sp>
        <p:nvSpPr>
          <p:cNvPr id="210" name="Arrow: Right 209">
            <a:extLst>
              <a:ext uri="{FF2B5EF4-FFF2-40B4-BE49-F238E27FC236}">
                <a16:creationId xmlns:a16="http://schemas.microsoft.com/office/drawing/2014/main" id="{7EE72509-E55B-28DA-97B5-DD5FE390F503}"/>
              </a:ext>
            </a:extLst>
          </p:cNvPr>
          <p:cNvSpPr/>
          <p:nvPr/>
        </p:nvSpPr>
        <p:spPr>
          <a:xfrm>
            <a:off x="8250810" y="2040300"/>
            <a:ext cx="1218937" cy="107759"/>
          </a:xfrm>
          <a:prstGeom prst="rightArrow">
            <a:avLst/>
          </a:prstGeom>
          <a:solidFill>
            <a:srgbClr val="E2133E"/>
          </a:solidFill>
          <a:ln>
            <a:solidFill>
              <a:srgbClr val="E213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1" name="Graphic 210" descr="Clipboard Partially Checked with solid fill">
            <a:extLst>
              <a:ext uri="{FF2B5EF4-FFF2-40B4-BE49-F238E27FC236}">
                <a16:creationId xmlns:a16="http://schemas.microsoft.com/office/drawing/2014/main" id="{2AD70275-3D74-DA35-D79F-4CCE3E74B6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9748" y="1413013"/>
            <a:ext cx="514817" cy="514817"/>
          </a:xfrm>
          <a:prstGeom prst="rect">
            <a:avLst/>
          </a:prstGeom>
        </p:spPr>
      </p:pic>
      <p:pic>
        <p:nvPicPr>
          <p:cNvPr id="213" name="Graphic 212" descr="Grocery bag with solid fill">
            <a:extLst>
              <a:ext uri="{FF2B5EF4-FFF2-40B4-BE49-F238E27FC236}">
                <a16:creationId xmlns:a16="http://schemas.microsoft.com/office/drawing/2014/main" id="{D6E9F84B-91D5-6CD5-DF4F-4C832BF199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82336" y="1088489"/>
            <a:ext cx="309916" cy="309916"/>
          </a:xfrm>
          <a:prstGeom prst="rect">
            <a:avLst/>
          </a:prstGeom>
        </p:spPr>
      </p:pic>
      <p:pic>
        <p:nvPicPr>
          <p:cNvPr id="214" name="Graphic 213" descr="Grocery bag with solid fill">
            <a:extLst>
              <a:ext uri="{FF2B5EF4-FFF2-40B4-BE49-F238E27FC236}">
                <a16:creationId xmlns:a16="http://schemas.microsoft.com/office/drawing/2014/main" id="{B9DF93B8-526A-E386-2DDB-57983BBB3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44596" y="1078751"/>
            <a:ext cx="309916" cy="309916"/>
          </a:xfrm>
          <a:prstGeom prst="rect">
            <a:avLst/>
          </a:prstGeom>
        </p:spPr>
      </p:pic>
      <p:pic>
        <p:nvPicPr>
          <p:cNvPr id="215" name="Graphic 214" descr="Grocery bag with solid fill">
            <a:extLst>
              <a:ext uri="{FF2B5EF4-FFF2-40B4-BE49-F238E27FC236}">
                <a16:creationId xmlns:a16="http://schemas.microsoft.com/office/drawing/2014/main" id="{FF5AF897-6B12-67EE-A9E9-AE4D831A8C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8059" y="864798"/>
            <a:ext cx="309916" cy="309916"/>
          </a:xfrm>
          <a:prstGeom prst="rect">
            <a:avLst/>
          </a:prstGeom>
        </p:spPr>
      </p:pic>
      <p:pic>
        <p:nvPicPr>
          <p:cNvPr id="216" name="Graphic 215" descr="Grocery bag with solid fill">
            <a:extLst>
              <a:ext uri="{FF2B5EF4-FFF2-40B4-BE49-F238E27FC236}">
                <a16:creationId xmlns:a16="http://schemas.microsoft.com/office/drawing/2014/main" id="{81C846AB-0F0C-9E1A-B884-22E48F0BE8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05793" y="1819487"/>
            <a:ext cx="309916" cy="309916"/>
          </a:xfrm>
          <a:prstGeom prst="rect">
            <a:avLst/>
          </a:prstGeom>
        </p:spPr>
      </p:pic>
      <p:pic>
        <p:nvPicPr>
          <p:cNvPr id="217" name="Graphic 216" descr="Grocery bag with solid fill">
            <a:extLst>
              <a:ext uri="{FF2B5EF4-FFF2-40B4-BE49-F238E27FC236}">
                <a16:creationId xmlns:a16="http://schemas.microsoft.com/office/drawing/2014/main" id="{FA4942C9-3525-4018-B400-6836889F69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64987" y="1596503"/>
            <a:ext cx="309916" cy="309916"/>
          </a:xfrm>
          <a:prstGeom prst="rect">
            <a:avLst/>
          </a:prstGeom>
        </p:spPr>
      </p:pic>
      <p:pic>
        <p:nvPicPr>
          <p:cNvPr id="218" name="Graphic 217" descr="Grocery bag with solid fill">
            <a:extLst>
              <a:ext uri="{FF2B5EF4-FFF2-40B4-BE49-F238E27FC236}">
                <a16:creationId xmlns:a16="http://schemas.microsoft.com/office/drawing/2014/main" id="{358E496E-9B9F-34D4-A94A-AC36F17AE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19999" y="2073616"/>
            <a:ext cx="309916" cy="309916"/>
          </a:xfrm>
          <a:prstGeom prst="rect">
            <a:avLst/>
          </a:prstGeom>
        </p:spPr>
      </p:pic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CAE28EE-99B6-CC7E-89B8-F3DF1654AE6A}"/>
              </a:ext>
            </a:extLst>
          </p:cNvPr>
          <p:cNvCxnSpPr>
            <a:stCxn id="133" idx="1"/>
            <a:endCxn id="135" idx="3"/>
          </p:cNvCxnSpPr>
          <p:nvPr/>
        </p:nvCxnSpPr>
        <p:spPr>
          <a:xfrm flipH="1">
            <a:off x="4160327" y="2245826"/>
            <a:ext cx="2724070" cy="575139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DA5A9423-630A-2F1A-7D66-06558BD527A9}"/>
              </a:ext>
            </a:extLst>
          </p:cNvPr>
          <p:cNvCxnSpPr>
            <a:cxnSpLocks/>
            <a:stCxn id="135" idx="1"/>
            <a:endCxn id="134" idx="3"/>
          </p:cNvCxnSpPr>
          <p:nvPr/>
        </p:nvCxnSpPr>
        <p:spPr>
          <a:xfrm flipH="1" flipV="1">
            <a:off x="1651450" y="2671691"/>
            <a:ext cx="1994061" cy="149274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55AA778-4643-887B-5653-94EB835EE57B}"/>
              </a:ext>
            </a:extLst>
          </p:cNvPr>
          <p:cNvCxnSpPr>
            <a:cxnSpLocks/>
            <a:stCxn id="134" idx="0"/>
            <a:endCxn id="129" idx="2"/>
          </p:cNvCxnSpPr>
          <p:nvPr/>
        </p:nvCxnSpPr>
        <p:spPr>
          <a:xfrm flipH="1" flipV="1">
            <a:off x="1235246" y="1695197"/>
            <a:ext cx="158796" cy="719086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11351E91-14DE-0C21-1CF0-494430495A48}"/>
              </a:ext>
            </a:extLst>
          </p:cNvPr>
          <p:cNvCxnSpPr>
            <a:cxnSpLocks/>
            <a:stCxn id="129" idx="3"/>
            <a:endCxn id="133" idx="1"/>
          </p:cNvCxnSpPr>
          <p:nvPr/>
        </p:nvCxnSpPr>
        <p:spPr>
          <a:xfrm>
            <a:off x="1492654" y="1437789"/>
            <a:ext cx="5391743" cy="808037"/>
          </a:xfrm>
          <a:prstGeom prst="straightConnector1">
            <a:avLst/>
          </a:prstGeom>
          <a:ln w="19050">
            <a:solidFill>
              <a:srgbClr val="8B451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014E806-ADBD-8F98-664B-36C0970651B6}"/>
              </a:ext>
            </a:extLst>
          </p:cNvPr>
          <p:cNvCxnSpPr>
            <a:cxnSpLocks/>
            <a:stCxn id="133" idx="1"/>
            <a:endCxn id="131" idx="3"/>
          </p:cNvCxnSpPr>
          <p:nvPr/>
        </p:nvCxnSpPr>
        <p:spPr>
          <a:xfrm flipH="1" flipV="1">
            <a:off x="5256380" y="1204364"/>
            <a:ext cx="1628017" cy="1041462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1543B23-B241-0D9D-9E21-C99290E9944D}"/>
              </a:ext>
            </a:extLst>
          </p:cNvPr>
          <p:cNvCxnSpPr>
            <a:cxnSpLocks/>
            <a:stCxn id="131" idx="1"/>
            <a:endCxn id="130" idx="3"/>
          </p:cNvCxnSpPr>
          <p:nvPr/>
        </p:nvCxnSpPr>
        <p:spPr>
          <a:xfrm flipH="1">
            <a:off x="3353405" y="1204364"/>
            <a:ext cx="1388159" cy="72800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73CFB64-8567-F31F-6A9A-41278EE4B1A7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>
          <a:xfrm flipH="1">
            <a:off x="2648480" y="1534572"/>
            <a:ext cx="447517" cy="484007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0B9C0F96-4981-34B2-4364-CA0E6D9D2777}"/>
              </a:ext>
            </a:extLst>
          </p:cNvPr>
          <p:cNvCxnSpPr>
            <a:cxnSpLocks/>
            <a:stCxn id="132" idx="3"/>
            <a:endCxn id="133" idx="1"/>
          </p:cNvCxnSpPr>
          <p:nvPr/>
        </p:nvCxnSpPr>
        <p:spPr>
          <a:xfrm flipV="1">
            <a:off x="2905888" y="2245826"/>
            <a:ext cx="3978509" cy="30161"/>
          </a:xfrm>
          <a:prstGeom prst="straightConnector1">
            <a:avLst/>
          </a:prstGeom>
          <a:ln w="19050">
            <a:solidFill>
              <a:srgbClr val="8B4513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4" name="Graphic 243" descr="Shopping basket with solid fill">
            <a:extLst>
              <a:ext uri="{FF2B5EF4-FFF2-40B4-BE49-F238E27FC236}">
                <a16:creationId xmlns:a16="http://schemas.microsoft.com/office/drawing/2014/main" id="{4B6900A0-62D8-8BBC-5806-44C87A0F86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524" y="1436915"/>
            <a:ext cx="319909" cy="319909"/>
          </a:xfrm>
          <a:prstGeom prst="rect">
            <a:avLst/>
          </a:prstGeom>
        </p:spPr>
      </p:pic>
      <p:pic>
        <p:nvPicPr>
          <p:cNvPr id="245" name="Graphic 244" descr="Shopping basket with solid fill">
            <a:extLst>
              <a:ext uri="{FF2B5EF4-FFF2-40B4-BE49-F238E27FC236}">
                <a16:creationId xmlns:a16="http://schemas.microsoft.com/office/drawing/2014/main" id="{5559EE35-6E75-A285-6D0B-AAB94C5C09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68585" y="1276594"/>
            <a:ext cx="319909" cy="319909"/>
          </a:xfrm>
          <a:prstGeom prst="rect">
            <a:avLst/>
          </a:prstGeom>
        </p:spPr>
      </p:pic>
      <p:pic>
        <p:nvPicPr>
          <p:cNvPr id="246" name="Graphic 245" descr="Shopping basket with solid fill">
            <a:extLst>
              <a:ext uri="{FF2B5EF4-FFF2-40B4-BE49-F238E27FC236}">
                <a16:creationId xmlns:a16="http://schemas.microsoft.com/office/drawing/2014/main" id="{48F3B2D1-3B25-3D77-979D-A1C2057C36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87945" y="1204364"/>
            <a:ext cx="319909" cy="319909"/>
          </a:xfrm>
          <a:prstGeom prst="rect">
            <a:avLst/>
          </a:prstGeom>
        </p:spPr>
      </p:pic>
      <p:pic>
        <p:nvPicPr>
          <p:cNvPr id="247" name="Graphic 246" descr="Shopping basket with solid fill">
            <a:extLst>
              <a:ext uri="{FF2B5EF4-FFF2-40B4-BE49-F238E27FC236}">
                <a16:creationId xmlns:a16="http://schemas.microsoft.com/office/drawing/2014/main" id="{270F25EB-6826-DD42-91B1-25F536A8A7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18714" y="2254328"/>
            <a:ext cx="319909" cy="319909"/>
          </a:xfrm>
          <a:prstGeom prst="rect">
            <a:avLst/>
          </a:prstGeom>
        </p:spPr>
      </p:pic>
      <p:pic>
        <p:nvPicPr>
          <p:cNvPr id="248" name="Graphic 247" descr="Shopping basket with solid fill">
            <a:extLst>
              <a:ext uri="{FF2B5EF4-FFF2-40B4-BE49-F238E27FC236}">
                <a16:creationId xmlns:a16="http://schemas.microsoft.com/office/drawing/2014/main" id="{A792FD47-8EA3-3237-68EF-CBD0C987D5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6897" y="2661010"/>
            <a:ext cx="319909" cy="319909"/>
          </a:xfrm>
          <a:prstGeom prst="rect">
            <a:avLst/>
          </a:prstGeom>
        </p:spPr>
      </p:pic>
      <p:pic>
        <p:nvPicPr>
          <p:cNvPr id="249" name="Graphic 248" descr="Shopping basket with solid fill">
            <a:extLst>
              <a:ext uri="{FF2B5EF4-FFF2-40B4-BE49-F238E27FC236}">
                <a16:creationId xmlns:a16="http://schemas.microsoft.com/office/drawing/2014/main" id="{C2A474BE-C9B3-CE83-F655-738E90C61A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53405" y="2844315"/>
            <a:ext cx="319909" cy="3199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C5F9E0B-02E9-6B41-0494-983E075848A3}"/>
              </a:ext>
            </a:extLst>
          </p:cNvPr>
          <p:cNvGrpSpPr/>
          <p:nvPr/>
        </p:nvGrpSpPr>
        <p:grpSpPr>
          <a:xfrm>
            <a:off x="268232" y="3540050"/>
            <a:ext cx="5655530" cy="2634715"/>
            <a:chOff x="440472" y="3435565"/>
            <a:chExt cx="7380954" cy="35894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D92D3B-F6ED-0EB5-976F-E4A09D0E04DA}"/>
                </a:ext>
              </a:extLst>
            </p:cNvPr>
            <p:cNvSpPr/>
            <p:nvPr/>
          </p:nvSpPr>
          <p:spPr>
            <a:xfrm>
              <a:off x="496518" y="4932561"/>
              <a:ext cx="558800" cy="558800"/>
            </a:xfrm>
            <a:prstGeom prst="rect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F10213-0BA8-5421-5B41-888E2B68BD11}"/>
                </a:ext>
              </a:extLst>
            </p:cNvPr>
            <p:cNvSpPr/>
            <p:nvPr/>
          </p:nvSpPr>
          <p:spPr>
            <a:xfrm>
              <a:off x="2570165" y="4080691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78100A-2295-0CF7-A64B-7920D8FE5737}"/>
                </a:ext>
              </a:extLst>
            </p:cNvPr>
            <p:cNvSpPr/>
            <p:nvPr/>
          </p:nvSpPr>
          <p:spPr>
            <a:xfrm>
              <a:off x="2570165" y="4965682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FF4D42-93AB-41D8-FF5E-C94ED98BF5DB}"/>
                </a:ext>
              </a:extLst>
            </p:cNvPr>
            <p:cNvSpPr/>
            <p:nvPr/>
          </p:nvSpPr>
          <p:spPr>
            <a:xfrm>
              <a:off x="2570165" y="5850674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B39659-914E-2B7B-247D-A3493721F979}"/>
                </a:ext>
              </a:extLst>
            </p:cNvPr>
            <p:cNvSpPr/>
            <p:nvPr/>
          </p:nvSpPr>
          <p:spPr>
            <a:xfrm>
              <a:off x="4912451" y="4052107"/>
              <a:ext cx="558800" cy="558800"/>
            </a:xfrm>
            <a:prstGeom prst="rect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36E3C6-441D-7417-3CAB-74EE0A3277E4}"/>
                </a:ext>
              </a:extLst>
            </p:cNvPr>
            <p:cNvSpPr/>
            <p:nvPr/>
          </p:nvSpPr>
          <p:spPr>
            <a:xfrm>
              <a:off x="4912451" y="4932561"/>
              <a:ext cx="558800" cy="558800"/>
            </a:xfrm>
            <a:prstGeom prst="rect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08CE3F-F2E2-0771-72C0-5F9C0BB00465}"/>
                </a:ext>
              </a:extLst>
            </p:cNvPr>
            <p:cNvSpPr/>
            <p:nvPr/>
          </p:nvSpPr>
          <p:spPr>
            <a:xfrm>
              <a:off x="4912451" y="5818196"/>
              <a:ext cx="558800" cy="558800"/>
            </a:xfrm>
            <a:prstGeom prst="rect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B53735-6005-445C-080E-51B98462B62C}"/>
                </a:ext>
              </a:extLst>
            </p:cNvPr>
            <p:cNvSpPr/>
            <p:nvPr/>
          </p:nvSpPr>
          <p:spPr>
            <a:xfrm>
              <a:off x="6884397" y="3784052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72CB168-2517-4581-4688-FA52CF05DE64}"/>
                </a:ext>
              </a:extLst>
            </p:cNvPr>
            <p:cNvSpPr/>
            <p:nvPr/>
          </p:nvSpPr>
          <p:spPr>
            <a:xfrm>
              <a:off x="6884397" y="4373815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86882E9-5723-CBEA-1B6E-C187778948D5}"/>
                </a:ext>
              </a:extLst>
            </p:cNvPr>
            <p:cNvSpPr/>
            <p:nvPr/>
          </p:nvSpPr>
          <p:spPr>
            <a:xfrm>
              <a:off x="6884397" y="4963413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B352BCC-6E50-EA12-C511-D2F768E4224A}"/>
                </a:ext>
              </a:extLst>
            </p:cNvPr>
            <p:cNvSpPr/>
            <p:nvPr/>
          </p:nvSpPr>
          <p:spPr>
            <a:xfrm>
              <a:off x="6884397" y="5550099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97E6EF4-4E6E-6F9D-8B77-1A988ACE1DAA}"/>
                </a:ext>
              </a:extLst>
            </p:cNvPr>
            <p:cNvSpPr/>
            <p:nvPr/>
          </p:nvSpPr>
          <p:spPr>
            <a:xfrm>
              <a:off x="6884397" y="6142131"/>
              <a:ext cx="483100" cy="502920"/>
            </a:xfrm>
            <a:prstGeom prst="ellipse">
              <a:avLst/>
            </a:prstGeom>
            <a:solidFill>
              <a:srgbClr val="7AB165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62E9A82-8EE7-D8FA-3742-B1B978E49477}"/>
                </a:ext>
              </a:extLst>
            </p:cNvPr>
            <p:cNvCxnSpPr>
              <a:cxnSpLocks/>
              <a:stCxn id="5" idx="3"/>
              <a:endCxn id="19" idx="2"/>
            </p:cNvCxnSpPr>
            <p:nvPr/>
          </p:nvCxnSpPr>
          <p:spPr>
            <a:xfrm flipV="1">
              <a:off x="1055317" y="4332150"/>
              <a:ext cx="1514847" cy="879811"/>
            </a:xfrm>
            <a:prstGeom prst="straightConnector1">
              <a:avLst/>
            </a:prstGeom>
            <a:ln w="19050">
              <a:solidFill>
                <a:srgbClr val="BF8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E945AF-82F7-3059-8547-DC150551863D}"/>
                </a:ext>
              </a:extLst>
            </p:cNvPr>
            <p:cNvCxnSpPr>
              <a:cxnSpLocks/>
              <a:stCxn id="19" idx="6"/>
              <a:endCxn id="25" idx="1"/>
            </p:cNvCxnSpPr>
            <p:nvPr/>
          </p:nvCxnSpPr>
          <p:spPr>
            <a:xfrm flipV="1">
              <a:off x="3053264" y="4331507"/>
              <a:ext cx="1859187" cy="643"/>
            </a:xfrm>
            <a:prstGeom prst="straightConnector1">
              <a:avLst/>
            </a:prstGeom>
            <a:ln w="19050">
              <a:solidFill>
                <a:srgbClr val="BF8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24B5E10-4F54-C1D3-B253-94A205B1887B}"/>
                </a:ext>
              </a:extLst>
            </p:cNvPr>
            <p:cNvCxnSpPr>
              <a:cxnSpLocks/>
              <a:stCxn id="19" idx="6"/>
              <a:endCxn id="27" idx="1"/>
            </p:cNvCxnSpPr>
            <p:nvPr/>
          </p:nvCxnSpPr>
          <p:spPr>
            <a:xfrm>
              <a:off x="3053264" y="4332150"/>
              <a:ext cx="1859187" cy="879811"/>
            </a:xfrm>
            <a:prstGeom prst="straightConnector1">
              <a:avLst/>
            </a:prstGeom>
            <a:ln w="19050">
              <a:solidFill>
                <a:srgbClr val="BF8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9465DCA-0A0D-E415-B9FE-D478BBFA5FC4}"/>
                </a:ext>
              </a:extLst>
            </p:cNvPr>
            <p:cNvCxnSpPr>
              <a:cxnSpLocks/>
              <a:stCxn id="19" idx="6"/>
              <a:endCxn id="28" idx="1"/>
            </p:cNvCxnSpPr>
            <p:nvPr/>
          </p:nvCxnSpPr>
          <p:spPr>
            <a:xfrm>
              <a:off x="3053264" y="4332150"/>
              <a:ext cx="1859187" cy="1765446"/>
            </a:xfrm>
            <a:prstGeom prst="straightConnector1">
              <a:avLst/>
            </a:prstGeom>
            <a:ln w="19050">
              <a:solidFill>
                <a:srgbClr val="BF8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0AC1890-02E4-12B9-0387-A3B0B94EB245}"/>
                </a:ext>
              </a:extLst>
            </p:cNvPr>
            <p:cNvCxnSpPr>
              <a:cxnSpLocks/>
              <a:stCxn id="25" idx="3"/>
              <a:endCxn id="29" idx="2"/>
            </p:cNvCxnSpPr>
            <p:nvPr/>
          </p:nvCxnSpPr>
          <p:spPr>
            <a:xfrm flipV="1">
              <a:off x="5471251" y="4035512"/>
              <a:ext cx="1413146" cy="295995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9B396D-AB0B-76EB-4454-F9BD71CC8117}"/>
                </a:ext>
              </a:extLst>
            </p:cNvPr>
            <p:cNvCxnSpPr>
              <a:cxnSpLocks/>
              <a:stCxn id="25" idx="3"/>
              <a:endCxn id="39" idx="2"/>
            </p:cNvCxnSpPr>
            <p:nvPr/>
          </p:nvCxnSpPr>
          <p:spPr>
            <a:xfrm>
              <a:off x="5471251" y="4331507"/>
              <a:ext cx="1413146" cy="293768"/>
            </a:xfrm>
            <a:prstGeom prst="straightConnector1">
              <a:avLst/>
            </a:prstGeom>
            <a:ln w="19050">
              <a:solidFill>
                <a:srgbClr val="BF8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1A5883A-F750-3B4E-99A5-3C80FC38F8B2}"/>
                </a:ext>
              </a:extLst>
            </p:cNvPr>
            <p:cNvCxnSpPr>
              <a:cxnSpLocks/>
              <a:stCxn id="25" idx="3"/>
              <a:endCxn id="40" idx="2"/>
            </p:cNvCxnSpPr>
            <p:nvPr/>
          </p:nvCxnSpPr>
          <p:spPr>
            <a:xfrm>
              <a:off x="5471251" y="4331507"/>
              <a:ext cx="1413146" cy="883366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FA0D479-C1AB-B30A-02FE-6CBAB380B16E}"/>
                </a:ext>
              </a:extLst>
            </p:cNvPr>
            <p:cNvCxnSpPr>
              <a:cxnSpLocks/>
              <a:stCxn id="5" idx="3"/>
              <a:endCxn id="21" idx="2"/>
            </p:cNvCxnSpPr>
            <p:nvPr/>
          </p:nvCxnSpPr>
          <p:spPr>
            <a:xfrm>
              <a:off x="1055317" y="5211961"/>
              <a:ext cx="1514847" cy="5181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C66AE04-FE8B-CAB0-9F26-2AE8F50CA73D}"/>
                </a:ext>
              </a:extLst>
            </p:cNvPr>
            <p:cNvCxnSpPr>
              <a:cxnSpLocks/>
              <a:stCxn id="5" idx="3"/>
              <a:endCxn id="24" idx="2"/>
            </p:cNvCxnSpPr>
            <p:nvPr/>
          </p:nvCxnSpPr>
          <p:spPr>
            <a:xfrm>
              <a:off x="1055317" y="5211961"/>
              <a:ext cx="1514847" cy="890173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A925AD7-5E33-CD32-D512-ADB94566480E}"/>
                </a:ext>
              </a:extLst>
            </p:cNvPr>
            <p:cNvCxnSpPr>
              <a:cxnSpLocks/>
              <a:stCxn id="21" idx="6"/>
              <a:endCxn id="25" idx="1"/>
            </p:cNvCxnSpPr>
            <p:nvPr/>
          </p:nvCxnSpPr>
          <p:spPr>
            <a:xfrm flipV="1">
              <a:off x="3053264" y="4331507"/>
              <a:ext cx="1859187" cy="885635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AEF45C7-F8E7-1F60-A665-0C21848D2AC9}"/>
                </a:ext>
              </a:extLst>
            </p:cNvPr>
            <p:cNvCxnSpPr>
              <a:cxnSpLocks/>
              <a:stCxn id="21" idx="6"/>
              <a:endCxn id="27" idx="1"/>
            </p:cNvCxnSpPr>
            <p:nvPr/>
          </p:nvCxnSpPr>
          <p:spPr>
            <a:xfrm flipV="1">
              <a:off x="3053264" y="5211961"/>
              <a:ext cx="1859187" cy="5181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9422522-0CDC-BD9B-6ED9-1CA94F55EA87}"/>
                </a:ext>
              </a:extLst>
            </p:cNvPr>
            <p:cNvCxnSpPr>
              <a:cxnSpLocks/>
              <a:stCxn id="21" idx="6"/>
              <a:endCxn id="28" idx="1"/>
            </p:cNvCxnSpPr>
            <p:nvPr/>
          </p:nvCxnSpPr>
          <p:spPr>
            <a:xfrm>
              <a:off x="3053264" y="5217142"/>
              <a:ext cx="1859187" cy="880454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7271B19-C907-9F15-D603-9B326B20271D}"/>
                </a:ext>
              </a:extLst>
            </p:cNvPr>
            <p:cNvCxnSpPr>
              <a:cxnSpLocks/>
              <a:stCxn id="24" idx="6"/>
              <a:endCxn id="25" idx="1"/>
            </p:cNvCxnSpPr>
            <p:nvPr/>
          </p:nvCxnSpPr>
          <p:spPr>
            <a:xfrm flipV="1">
              <a:off x="3053264" y="4331507"/>
              <a:ext cx="1859187" cy="1770627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2D5C852-0A14-9DCA-89F6-B11789F6922D}"/>
                </a:ext>
              </a:extLst>
            </p:cNvPr>
            <p:cNvCxnSpPr>
              <a:cxnSpLocks/>
              <a:stCxn id="24" idx="6"/>
              <a:endCxn id="27" idx="1"/>
            </p:cNvCxnSpPr>
            <p:nvPr/>
          </p:nvCxnSpPr>
          <p:spPr>
            <a:xfrm flipV="1">
              <a:off x="3053264" y="5211961"/>
              <a:ext cx="1859187" cy="890173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DD083A0-278C-D5C0-7CA6-6496475D4EEE}"/>
                </a:ext>
              </a:extLst>
            </p:cNvPr>
            <p:cNvCxnSpPr>
              <a:cxnSpLocks/>
              <a:stCxn id="24" idx="6"/>
              <a:endCxn id="28" idx="1"/>
            </p:cNvCxnSpPr>
            <p:nvPr/>
          </p:nvCxnSpPr>
          <p:spPr>
            <a:xfrm flipV="1">
              <a:off x="3053264" y="6097596"/>
              <a:ext cx="1859187" cy="4538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138A3B84-D3D7-21AD-FA17-7B97716EC866}"/>
                </a:ext>
              </a:extLst>
            </p:cNvPr>
            <p:cNvCxnSpPr>
              <a:cxnSpLocks/>
              <a:stCxn id="27" idx="3"/>
              <a:endCxn id="39" idx="2"/>
            </p:cNvCxnSpPr>
            <p:nvPr/>
          </p:nvCxnSpPr>
          <p:spPr>
            <a:xfrm flipV="1">
              <a:off x="5471251" y="4625275"/>
              <a:ext cx="1413146" cy="586686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EBB1659-9ACB-67A9-3C7E-1F60DE7E7F86}"/>
                </a:ext>
              </a:extLst>
            </p:cNvPr>
            <p:cNvCxnSpPr>
              <a:cxnSpLocks/>
              <a:stCxn id="27" idx="3"/>
              <a:endCxn id="40" idx="2"/>
            </p:cNvCxnSpPr>
            <p:nvPr/>
          </p:nvCxnSpPr>
          <p:spPr>
            <a:xfrm>
              <a:off x="5471251" y="5211961"/>
              <a:ext cx="1413146" cy="2912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5D2CC47-2EDD-D8D7-8F21-E40B6F2FA181}"/>
                </a:ext>
              </a:extLst>
            </p:cNvPr>
            <p:cNvCxnSpPr>
              <a:cxnSpLocks/>
              <a:stCxn id="27" idx="3"/>
              <a:endCxn id="41" idx="2"/>
            </p:cNvCxnSpPr>
            <p:nvPr/>
          </p:nvCxnSpPr>
          <p:spPr>
            <a:xfrm>
              <a:off x="5471251" y="5211961"/>
              <a:ext cx="1413146" cy="589598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2C9F6EF-4EB5-6946-8C31-03B85523C8CC}"/>
                </a:ext>
              </a:extLst>
            </p:cNvPr>
            <p:cNvCxnSpPr>
              <a:cxnSpLocks/>
              <a:stCxn id="28" idx="3"/>
              <a:endCxn id="40" idx="2"/>
            </p:cNvCxnSpPr>
            <p:nvPr/>
          </p:nvCxnSpPr>
          <p:spPr>
            <a:xfrm flipV="1">
              <a:off x="5471251" y="5214873"/>
              <a:ext cx="1413146" cy="882723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E0B2C05-5FA7-0600-2D9C-5EDC8A4C8B73}"/>
                </a:ext>
              </a:extLst>
            </p:cNvPr>
            <p:cNvCxnSpPr>
              <a:cxnSpLocks/>
              <a:stCxn id="28" idx="3"/>
              <a:endCxn id="41" idx="2"/>
            </p:cNvCxnSpPr>
            <p:nvPr/>
          </p:nvCxnSpPr>
          <p:spPr>
            <a:xfrm flipV="1">
              <a:off x="5471251" y="5801559"/>
              <a:ext cx="1413146" cy="296037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BAEA7B2-7BCE-8E61-EBBE-BA1D70767518}"/>
                </a:ext>
              </a:extLst>
            </p:cNvPr>
            <p:cNvCxnSpPr>
              <a:cxnSpLocks/>
              <a:stCxn id="28" idx="3"/>
              <a:endCxn id="42" idx="2"/>
            </p:cNvCxnSpPr>
            <p:nvPr/>
          </p:nvCxnSpPr>
          <p:spPr>
            <a:xfrm>
              <a:off x="5471251" y="6097596"/>
              <a:ext cx="1413146" cy="295995"/>
            </a:xfrm>
            <a:prstGeom prst="straightConnector1">
              <a:avLst/>
            </a:prstGeom>
            <a:ln>
              <a:solidFill>
                <a:srgbClr val="BF8700"/>
              </a:solidFill>
              <a:prstDash val="lg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F8F43BD-AEE0-6ECD-09D9-32FB75E22641}"/>
                    </a:ext>
                  </a:extLst>
                </p:cNvPr>
                <p:cNvSpPr txBox="1"/>
                <p:nvPr/>
              </p:nvSpPr>
              <p:spPr bwMode="auto">
                <a:xfrm>
                  <a:off x="440472" y="5583752"/>
                  <a:ext cx="670889" cy="335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𝑆𝑡𝑎𝑡𝑒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F8F43BD-AEE0-6ECD-09D9-32FB75E22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472" y="5583752"/>
                  <a:ext cx="670889" cy="335445"/>
                </a:xfrm>
                <a:prstGeom prst="rect">
                  <a:avLst/>
                </a:prstGeom>
                <a:blipFill>
                  <a:blip r:embed="rId17"/>
                  <a:stretch>
                    <a:fillRect l="-10714" r="-9524" b="-487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D2FF108-6760-DF42-5DE1-70658DE82446}"/>
                    </a:ext>
                  </a:extLst>
                </p:cNvPr>
                <p:cNvSpPr txBox="1"/>
                <p:nvPr/>
              </p:nvSpPr>
              <p:spPr bwMode="auto">
                <a:xfrm>
                  <a:off x="4856406" y="6429493"/>
                  <a:ext cx="670889" cy="335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𝑆𝑡𝑎𝑡𝑒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D2FF108-6760-DF42-5DE1-70658DE82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6406" y="6429493"/>
                  <a:ext cx="670889" cy="335445"/>
                </a:xfrm>
                <a:prstGeom prst="rect">
                  <a:avLst/>
                </a:prstGeom>
                <a:blipFill>
                  <a:blip r:embed="rId17"/>
                  <a:stretch>
                    <a:fillRect l="-10714" r="-9524" b="-487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13DEB0B-630E-515C-979A-35F22FA1DAB5}"/>
                    </a:ext>
                  </a:extLst>
                </p:cNvPr>
                <p:cNvSpPr txBox="1"/>
                <p:nvPr/>
              </p:nvSpPr>
              <p:spPr bwMode="auto">
                <a:xfrm rot="19781465">
                  <a:off x="1437489" y="4476587"/>
                  <a:ext cx="633976" cy="293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</m:t>
                        </m:r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𝑡𝑖𝑜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13DEB0B-630E-515C-979A-35F22FA1D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781465">
                  <a:off x="1437489" y="4476587"/>
                  <a:ext cx="633976" cy="293515"/>
                </a:xfrm>
                <a:prstGeom prst="rect">
                  <a:avLst/>
                </a:prstGeom>
                <a:blipFill>
                  <a:blip r:embed="rId18"/>
                  <a:stretch>
                    <a:fillRect l="-6818" r="-10227" b="-6944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5C4F8A1-3C3D-99EE-1EAD-CE85A959D4C8}"/>
                    </a:ext>
                  </a:extLst>
                </p:cNvPr>
                <p:cNvSpPr txBox="1"/>
                <p:nvPr/>
              </p:nvSpPr>
              <p:spPr bwMode="auto">
                <a:xfrm>
                  <a:off x="2147192" y="6400593"/>
                  <a:ext cx="1390958" cy="335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𝑅𝑒𝑎𝑙𝑖𝑧𝑎𝑡𝑖𝑜𝑛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5C4F8A1-3C3D-99EE-1EAD-CE85A959D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47192" y="6400593"/>
                  <a:ext cx="1390958" cy="335445"/>
                </a:xfrm>
                <a:prstGeom prst="rect">
                  <a:avLst/>
                </a:prstGeom>
                <a:blipFill>
                  <a:blip r:embed="rId19"/>
                  <a:stretch>
                    <a:fillRect l="-6322" r="-6322" b="-75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3FD4F-7D2C-F472-7A0E-2C5230DB51A5}"/>
                    </a:ext>
                  </a:extLst>
                </p:cNvPr>
                <p:cNvSpPr txBox="1"/>
                <p:nvPr/>
              </p:nvSpPr>
              <p:spPr bwMode="auto">
                <a:xfrm>
                  <a:off x="1812740" y="3488823"/>
                  <a:ext cx="164981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C023FD4F-7D2C-F472-7A0E-2C5230DB5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12740" y="3488823"/>
                  <a:ext cx="164981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52381" r="-52381" b="-4054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640E17D-4D24-6A62-F030-8C8534BEAC28}"/>
                    </a:ext>
                  </a:extLst>
                </p:cNvPr>
                <p:cNvSpPr txBox="1"/>
                <p:nvPr/>
              </p:nvSpPr>
              <p:spPr bwMode="auto">
                <a:xfrm>
                  <a:off x="5229442" y="3435565"/>
                  <a:ext cx="986665" cy="4193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640E17D-4D24-6A62-F030-8C8534BEA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29442" y="3435565"/>
                  <a:ext cx="986665" cy="419307"/>
                </a:xfrm>
                <a:prstGeom prst="rect">
                  <a:avLst/>
                </a:prstGeom>
                <a:blipFill>
                  <a:blip r:embed="rId21"/>
                  <a:stretch>
                    <a:fillRect b="-80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2763A7-C478-1F0C-55D3-F2F14B69260D}"/>
                </a:ext>
              </a:extLst>
            </p:cNvPr>
            <p:cNvCxnSpPr>
              <a:cxnSpLocks/>
            </p:cNvCxnSpPr>
            <p:nvPr/>
          </p:nvCxnSpPr>
          <p:spPr>
            <a:xfrm>
              <a:off x="3970804" y="3529407"/>
              <a:ext cx="0" cy="3286376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1B1DFC-4669-E06C-E1E2-C3D2BE52A150}"/>
                    </a:ext>
                  </a:extLst>
                </p:cNvPr>
                <p:cNvSpPr txBox="1"/>
                <p:nvPr/>
              </p:nvSpPr>
              <p:spPr bwMode="auto">
                <a:xfrm>
                  <a:off x="6430468" y="6689586"/>
                  <a:ext cx="1390958" cy="3354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O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𝑅𝑒𝑎𝑙𝑖𝑧𝑎𝑡𝑖𝑜𝑛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1B1DFC-4669-E06C-E1E2-C3D2BE52A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0468" y="6689586"/>
                  <a:ext cx="1390958" cy="335445"/>
                </a:xfrm>
                <a:prstGeom prst="rect">
                  <a:avLst/>
                </a:prstGeom>
                <a:blipFill>
                  <a:blip r:embed="rId19"/>
                  <a:stretch>
                    <a:fillRect l="-6286" r="-5714" b="-75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A9FFE-C0D4-A726-2947-18B0046AAACF}"/>
                    </a:ext>
                  </a:extLst>
                </p:cNvPr>
                <p:cNvSpPr txBox="1"/>
                <p:nvPr/>
              </p:nvSpPr>
              <p:spPr bwMode="auto">
                <a:xfrm rot="724721">
                  <a:off x="6008362" y="4239389"/>
                  <a:ext cx="809069" cy="293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</m:t>
                        </m:r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𝑡𝑖𝑜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CCA9FFE-C0D4-A726-2947-18B0046AA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724721">
                  <a:off x="6008362" y="4239389"/>
                  <a:ext cx="809069" cy="293515"/>
                </a:xfrm>
                <a:prstGeom prst="rect">
                  <a:avLst/>
                </a:prstGeom>
                <a:blipFill>
                  <a:blip r:embed="rId22"/>
                  <a:stretch>
                    <a:fillRect l="-185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903F33D-E778-4435-7B2C-730773FDF1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68759" y="3501445"/>
            <a:ext cx="2550125" cy="19460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50EAF4-093A-61B4-B6DF-F8859196638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23791" y="5130974"/>
            <a:ext cx="2544968" cy="1417085"/>
          </a:xfrm>
          <a:prstGeom prst="rect">
            <a:avLst/>
          </a:prstGeom>
        </p:spPr>
      </p:pic>
      <p:pic>
        <p:nvPicPr>
          <p:cNvPr id="1026" name="Picture 2" descr="Reinforcement Learning 101. Learn the essentials of Reinforcement… | by  Shweta Bhatt | Towards Data Science">
            <a:extLst>
              <a:ext uri="{FF2B5EF4-FFF2-40B4-BE49-F238E27FC236}">
                <a16:creationId xmlns:a16="http://schemas.microsoft.com/office/drawing/2014/main" id="{E7E75190-E0A1-9808-C198-455B753A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63" y="3244383"/>
            <a:ext cx="2942116" cy="11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66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Stochastic optimization for the purchasing inventory routing problem in agri-food supply chains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Manuel Betancourt Osorio</dc:creator>
  <cp:revision>1</cp:revision>
  <dcterms:created xsi:type="dcterms:W3CDTF">2023-03-05T21:15:05Z</dcterms:created>
  <dcterms:modified xsi:type="dcterms:W3CDTF">2023-03-07T00:54:22Z</dcterms:modified>
</cp:coreProperties>
</file>